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82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ine panoramică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5034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63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28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21489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44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3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27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2829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60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3517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16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6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981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00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216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0F255D-73B7-4A20-A9A3-DCEF8F53B559}" type="datetimeFigureOut">
              <a:rPr lang="ro-RO" smtClean="0"/>
              <a:t>17.07.2023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30C1D5-5BC4-42B0-821A-76D2591AFB1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519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2" y="164892"/>
            <a:ext cx="5996066" cy="5711252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45" y="164892"/>
            <a:ext cx="4687932" cy="58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3" y="0"/>
            <a:ext cx="5143500" cy="6858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6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2" y="0"/>
            <a:ext cx="5574779" cy="6858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036" y="0"/>
            <a:ext cx="589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3" y="224852"/>
            <a:ext cx="4961744" cy="6385809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11" y="224852"/>
            <a:ext cx="6325849" cy="63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9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352" y="119922"/>
            <a:ext cx="6120648" cy="6738078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1" y="0"/>
            <a:ext cx="549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4" y="224852"/>
            <a:ext cx="4677009" cy="6340839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64" y="224852"/>
            <a:ext cx="4426463" cy="61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</TotalTime>
  <Words>0</Words>
  <Application>Microsoft Office PowerPoint</Application>
  <PresentationFormat>Ecran lat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</vt:i4>
      </vt:variant>
    </vt:vector>
  </HeadingPairs>
  <TitlesOfParts>
    <vt:vector size="9" baseType="lpstr">
      <vt:lpstr>Arial</vt:lpstr>
      <vt:lpstr>Garamond</vt:lpstr>
      <vt:lpstr>Organic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Cont Microsoft</dc:creator>
  <cp:lastModifiedBy>Cont Microsoft</cp:lastModifiedBy>
  <cp:revision>3</cp:revision>
  <dcterms:created xsi:type="dcterms:W3CDTF">2023-07-17T12:20:57Z</dcterms:created>
  <dcterms:modified xsi:type="dcterms:W3CDTF">2023-07-17T12:31:05Z</dcterms:modified>
</cp:coreProperties>
</file>