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u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 smtClean="0"/>
              <a:t>Clic pentru a edita stilul de subtitlu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0382-277E-449A-A14B-0667B6DC39F0}" type="datetimeFigureOut">
              <a:rPr lang="ro-RO" smtClean="0"/>
              <a:t>01.05.2017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15BD-015E-4C03-BA16-3A1E78B9AA5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9454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0382-277E-449A-A14B-0667B6DC39F0}" type="datetimeFigureOut">
              <a:rPr lang="ro-RO" smtClean="0"/>
              <a:t>01.05.2017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15BD-015E-4C03-BA16-3A1E78B9AA5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20374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0382-277E-449A-A14B-0667B6DC39F0}" type="datetimeFigureOut">
              <a:rPr lang="ro-RO" smtClean="0"/>
              <a:t>01.05.2017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15BD-015E-4C03-BA16-3A1E78B9AA5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20339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0382-277E-449A-A14B-0667B6DC39F0}" type="datetimeFigureOut">
              <a:rPr lang="ro-RO" smtClean="0"/>
              <a:t>01.05.2017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15BD-015E-4C03-BA16-3A1E78B9AA5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51579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0382-277E-449A-A14B-0667B6DC39F0}" type="datetimeFigureOut">
              <a:rPr lang="ro-RO" smtClean="0"/>
              <a:t>01.05.2017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15BD-015E-4C03-BA16-3A1E78B9AA5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9056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0382-277E-449A-A14B-0667B6DC39F0}" type="datetimeFigureOut">
              <a:rPr lang="ro-RO" smtClean="0"/>
              <a:t>01.05.2017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15BD-015E-4C03-BA16-3A1E78B9AA5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34142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0382-277E-449A-A14B-0667B6DC39F0}" type="datetimeFigureOut">
              <a:rPr lang="ro-RO" smtClean="0"/>
              <a:t>01.05.2017</a:t>
            </a:fld>
            <a:endParaRPr lang="ro-RO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15BD-015E-4C03-BA16-3A1E78B9AA5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62317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0382-277E-449A-A14B-0667B6DC39F0}" type="datetimeFigureOut">
              <a:rPr lang="ro-RO" smtClean="0"/>
              <a:t>01.05.2017</a:t>
            </a:fld>
            <a:endParaRPr lang="ro-RO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15BD-015E-4C03-BA16-3A1E78B9AA5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3339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0382-277E-449A-A14B-0667B6DC39F0}" type="datetimeFigureOut">
              <a:rPr lang="ro-RO" smtClean="0"/>
              <a:t>01.05.2017</a:t>
            </a:fld>
            <a:endParaRPr lang="ro-RO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15BD-015E-4C03-BA16-3A1E78B9AA5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54853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0382-277E-449A-A14B-0667B6DC39F0}" type="datetimeFigureOut">
              <a:rPr lang="ro-RO" smtClean="0"/>
              <a:t>01.05.2017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15BD-015E-4C03-BA16-3A1E78B9AA5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87525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0382-277E-449A-A14B-0667B6DC39F0}" type="datetimeFigureOut">
              <a:rPr lang="ro-RO" smtClean="0"/>
              <a:t>01.05.2017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15BD-015E-4C03-BA16-3A1E78B9AA5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10719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F0382-277E-449A-A14B-0667B6DC39F0}" type="datetimeFigureOut">
              <a:rPr lang="ro-RO" smtClean="0"/>
              <a:t>01.05.2017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915BD-015E-4C03-BA16-3A1E78B9AA5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26250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1524000" y="939483"/>
            <a:ext cx="9144000" cy="2387600"/>
          </a:xfrm>
        </p:spPr>
        <p:txBody>
          <a:bodyPr/>
          <a:lstStyle/>
          <a:p>
            <a:r>
              <a:rPr lang="ro-RO" dirty="0" smtClean="0"/>
              <a:t>Grădinița cu program normal Șelari</a:t>
            </a:r>
            <a:endParaRPr lang="ro-RO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 dirty="0" smtClean="0"/>
              <a:t>VALEA MARE PRAVĂȚ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94823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/>
              <a:t>Grădinița Șelari</a:t>
            </a:r>
            <a:endParaRPr lang="ro-RO" dirty="0"/>
          </a:p>
        </p:txBody>
      </p:sp>
      <p:pic>
        <p:nvPicPr>
          <p:cNvPr id="5" name="Substituent conținut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58194"/>
            <a:ext cx="5181600" cy="3886200"/>
          </a:xfrm>
        </p:spPr>
      </p:pic>
      <p:pic>
        <p:nvPicPr>
          <p:cNvPr id="6" name="Substituent conținut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058194"/>
            <a:ext cx="5181600" cy="3886200"/>
          </a:xfrm>
        </p:spPr>
      </p:pic>
    </p:spTree>
    <p:extLst>
      <p:ext uri="{BB962C8B-B14F-4D97-AF65-F5344CB8AC3E}">
        <p14:creationId xmlns:p14="http://schemas.microsoft.com/office/powerpoint/2010/main" val="3421207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/>
              <a:t>Grădinița Șelari</a:t>
            </a:r>
            <a:endParaRPr lang="ro-RO" dirty="0"/>
          </a:p>
        </p:txBody>
      </p:sp>
      <p:pic>
        <p:nvPicPr>
          <p:cNvPr id="5" name="Substituent conținut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58194"/>
            <a:ext cx="5181600" cy="3886200"/>
          </a:xfrm>
        </p:spPr>
      </p:pic>
      <p:pic>
        <p:nvPicPr>
          <p:cNvPr id="6" name="Substituent conținut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058194"/>
            <a:ext cx="5181600" cy="3886200"/>
          </a:xfrm>
        </p:spPr>
      </p:pic>
    </p:spTree>
    <p:extLst>
      <p:ext uri="{BB962C8B-B14F-4D97-AF65-F5344CB8AC3E}">
        <p14:creationId xmlns:p14="http://schemas.microsoft.com/office/powerpoint/2010/main" val="3639660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5601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31117748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</Words>
  <Application>Microsoft Office PowerPoint</Application>
  <PresentationFormat>Ecran lat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Temă Office</vt:lpstr>
      <vt:lpstr>Grădinița cu program normal Șelari</vt:lpstr>
      <vt:lpstr>Grădinița Șelari</vt:lpstr>
      <vt:lpstr>Grădinița Șelari</vt:lpstr>
      <vt:lpstr>Prezentare PowerPoint</vt:lpstr>
      <vt:lpstr>Prezentare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Grădinița cu program normal Șelari</dc:title>
  <dc:creator>pc</dc:creator>
  <cp:lastModifiedBy>pc</cp:lastModifiedBy>
  <cp:revision>3</cp:revision>
  <dcterms:created xsi:type="dcterms:W3CDTF">2017-05-01T06:17:05Z</dcterms:created>
  <dcterms:modified xsi:type="dcterms:W3CDTF">2017-05-01T06:21:19Z</dcterms:modified>
</cp:coreProperties>
</file>