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2958-FA66-4B07-BCEA-7E2628B232BE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603F-867A-4800-85C0-11DF069BB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3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82958-FA66-4B07-BCEA-7E2628B232BE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8603F-867A-4800-85C0-11DF069BB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4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43128"/>
      </p:ext>
    </p:extLst>
  </p:cSld>
  <p:clrMapOvr>
    <a:masterClrMapping/>
  </p:clrMapOvr>
  <p:transition spd="slow" advTm="30000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33542"/>
      </p:ext>
    </p:extLst>
  </p:cSld>
  <p:clrMapOvr>
    <a:masterClrMapping/>
  </p:clrMapOvr>
  <p:transition spd="slow" advTm="60000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34872"/>
      </p:ext>
    </p:extLst>
  </p:cSld>
  <p:clrMapOvr>
    <a:masterClrMapping/>
  </p:clrMapOvr>
  <p:transition spd="slow" advTm="50000"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8589"/>
      </p:ext>
    </p:extLst>
  </p:cSld>
  <p:clrMapOvr>
    <a:masterClrMapping/>
  </p:clrMapOvr>
  <p:transition spd="slow" advTm="40000"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1207"/>
      </p:ext>
    </p:extLst>
  </p:cSld>
  <p:clrMapOvr>
    <a:masterClrMapping/>
  </p:clrMapOvr>
  <p:transition spd="slow" advTm="50000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49789"/>
      </p:ext>
    </p:extLst>
  </p:cSld>
  <p:clrMapOvr>
    <a:masterClrMapping/>
  </p:clrMapOvr>
  <p:transition spd="slow" advTm="50000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97369"/>
      </p:ext>
    </p:extLst>
  </p:cSld>
  <p:clrMapOvr>
    <a:masterClrMapping/>
  </p:clrMapOvr>
  <p:transition spd="slow" advTm="50000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5463"/>
      </p:ext>
    </p:extLst>
  </p:cSld>
  <p:clrMapOvr>
    <a:masterClrMapping/>
  </p:clrMapOvr>
  <p:transition spd="slow" advTm="50000">
    <p:check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dicu</dc:creator>
  <cp:lastModifiedBy>dicu</cp:lastModifiedBy>
  <cp:revision>1</cp:revision>
  <dcterms:created xsi:type="dcterms:W3CDTF">2013-02-12T21:58:40Z</dcterms:created>
  <dcterms:modified xsi:type="dcterms:W3CDTF">2013-02-12T21:58:40Z</dcterms:modified>
</cp:coreProperties>
</file>