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F74C-B544-42E0-90A3-718203DE824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F5CF4-34FD-41B0-A75C-B0F2AF8A2F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Gimnaziala</a:t>
            </a:r>
            <a:r>
              <a:rPr lang="en-US" dirty="0" smtClean="0"/>
              <a:t> </a:t>
            </a:r>
            <a:r>
              <a:rPr lang="en-US" dirty="0" err="1" smtClean="0"/>
              <a:t>Odobesti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Comuna</a:t>
            </a:r>
            <a:r>
              <a:rPr lang="en-US" dirty="0" smtClean="0"/>
              <a:t> </a:t>
            </a:r>
            <a:r>
              <a:rPr lang="en-US" dirty="0" err="1" smtClean="0"/>
              <a:t>Odobesti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Unitatile</a:t>
            </a:r>
            <a:r>
              <a:rPr lang="en-US" dirty="0" smtClean="0"/>
              <a:t> de </a:t>
            </a:r>
            <a:r>
              <a:rPr lang="en-US" dirty="0" err="1" smtClean="0"/>
              <a:t>invatamant</a:t>
            </a:r>
            <a:r>
              <a:rPr lang="en-US" dirty="0" smtClean="0"/>
              <a:t> </a:t>
            </a:r>
            <a:r>
              <a:rPr lang="en-US" dirty="0" err="1" smtClean="0"/>
              <a:t>arondate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Gradinita</a:t>
            </a:r>
            <a:r>
              <a:rPr lang="en-US" sz="1800" dirty="0" smtClean="0"/>
              <a:t> cu program normal Nr 1 </a:t>
            </a:r>
            <a:r>
              <a:rPr lang="en-US" sz="1800" dirty="0" err="1" smtClean="0"/>
              <a:t>Odobesti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Gradinita</a:t>
            </a:r>
            <a:r>
              <a:rPr lang="en-US" sz="1800" dirty="0" smtClean="0"/>
              <a:t> cu program normal Nr 2 </a:t>
            </a:r>
            <a:r>
              <a:rPr lang="en-US" sz="1800" dirty="0" err="1" smtClean="0"/>
              <a:t>Camine</a:t>
            </a:r>
            <a:r>
              <a:rPr lang="en-US" sz="1800" dirty="0" smtClean="0"/>
              <a:t>  </a:t>
            </a:r>
            <a:r>
              <a:rPr lang="en-US" sz="1800" dirty="0" err="1" smtClean="0"/>
              <a:t>Odobesti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Gradinita</a:t>
            </a:r>
            <a:r>
              <a:rPr lang="en-US" sz="1800" dirty="0" smtClean="0"/>
              <a:t> cu program normal </a:t>
            </a:r>
            <a:r>
              <a:rPr lang="en-US" sz="1800" dirty="0" err="1" smtClean="0"/>
              <a:t>Brancoveanu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Gradinita</a:t>
            </a:r>
            <a:r>
              <a:rPr lang="en-US" sz="1800" dirty="0" smtClean="0"/>
              <a:t> cu program normal </a:t>
            </a:r>
            <a:r>
              <a:rPr lang="en-US" sz="1800" dirty="0" err="1" smtClean="0"/>
              <a:t>Miulesti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Gradinita</a:t>
            </a:r>
            <a:r>
              <a:rPr lang="en-US" sz="1800" dirty="0" smtClean="0"/>
              <a:t> cu program normal </a:t>
            </a:r>
            <a:r>
              <a:rPr lang="en-US" sz="1800" dirty="0" err="1" smtClean="0"/>
              <a:t>Odobesti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Gradinita</a:t>
            </a:r>
            <a:r>
              <a:rPr lang="en-US" sz="1800" dirty="0" smtClean="0"/>
              <a:t> cu program normal </a:t>
            </a:r>
            <a:r>
              <a:rPr lang="en-US" sz="1800" dirty="0" err="1" smtClean="0"/>
              <a:t>Crovu</a:t>
            </a:r>
            <a:r>
              <a:rPr lang="en-US" sz="1800" dirty="0" smtClean="0"/>
              <a:t>  </a:t>
            </a:r>
            <a:r>
              <a:rPr lang="en-US" sz="1800" dirty="0" err="1" smtClean="0"/>
              <a:t>Odobesti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Gradinita</a:t>
            </a:r>
            <a:r>
              <a:rPr lang="en-US" sz="1800" dirty="0" smtClean="0"/>
              <a:t> cu program normal </a:t>
            </a:r>
            <a:r>
              <a:rPr lang="en-US" sz="1800" dirty="0" err="1" smtClean="0"/>
              <a:t>Zidurile</a:t>
            </a:r>
            <a:r>
              <a:rPr lang="en-US" sz="1800" dirty="0" smtClean="0"/>
              <a:t> </a:t>
            </a:r>
            <a:r>
              <a:rPr lang="en-US" sz="1800" dirty="0" err="1" smtClean="0"/>
              <a:t>Odobesti</a:t>
            </a:r>
            <a:r>
              <a:rPr lang="en-US" sz="1800" dirty="0" smtClean="0"/>
              <a:t>;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Scoala</a:t>
            </a:r>
            <a:r>
              <a:rPr lang="en-US" sz="1800" dirty="0" smtClean="0"/>
              <a:t> </a:t>
            </a:r>
            <a:r>
              <a:rPr lang="en-US" sz="1800" dirty="0" err="1" smtClean="0"/>
              <a:t>Gimnaziala</a:t>
            </a:r>
            <a:r>
              <a:rPr lang="en-US" sz="1800" dirty="0" smtClean="0"/>
              <a:t> </a:t>
            </a:r>
            <a:r>
              <a:rPr lang="en-US" sz="1800" dirty="0" err="1" smtClean="0"/>
              <a:t>Oobesti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Scoala</a:t>
            </a:r>
            <a:r>
              <a:rPr lang="en-US" sz="1800" dirty="0" smtClean="0"/>
              <a:t> </a:t>
            </a:r>
            <a:r>
              <a:rPr lang="en-US" sz="1800" dirty="0" err="1" smtClean="0"/>
              <a:t>Gimnaziala</a:t>
            </a:r>
            <a:r>
              <a:rPr lang="en-US" sz="1800" dirty="0" smtClean="0"/>
              <a:t> </a:t>
            </a:r>
            <a:r>
              <a:rPr lang="en-US" sz="1800" dirty="0" err="1" smtClean="0"/>
              <a:t>Crovu</a:t>
            </a:r>
            <a:r>
              <a:rPr lang="en-US" sz="1800" dirty="0" smtClean="0"/>
              <a:t> </a:t>
            </a:r>
            <a:r>
              <a:rPr lang="en-US" sz="1800" dirty="0" err="1" smtClean="0"/>
              <a:t>Odobesti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Scoala</a:t>
            </a:r>
            <a:r>
              <a:rPr lang="en-US" sz="1800" dirty="0" smtClean="0"/>
              <a:t> </a:t>
            </a:r>
            <a:r>
              <a:rPr lang="en-US" sz="1800" dirty="0" err="1" smtClean="0"/>
              <a:t>Primara</a:t>
            </a:r>
            <a:r>
              <a:rPr lang="en-US" sz="1800" dirty="0" smtClean="0"/>
              <a:t> </a:t>
            </a:r>
            <a:r>
              <a:rPr lang="en-US" sz="1800" dirty="0" err="1" smtClean="0"/>
              <a:t>Miulesti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Scoala</a:t>
            </a:r>
            <a:r>
              <a:rPr lang="en-US" sz="1800" dirty="0" smtClean="0"/>
              <a:t> </a:t>
            </a:r>
            <a:r>
              <a:rPr lang="en-US" sz="1800" dirty="0" err="1" smtClean="0"/>
              <a:t>Primara</a:t>
            </a:r>
            <a:r>
              <a:rPr lang="en-US" sz="1800" dirty="0" smtClean="0"/>
              <a:t> </a:t>
            </a:r>
            <a:r>
              <a:rPr lang="en-US" sz="1800" dirty="0" err="1" smtClean="0"/>
              <a:t>Zidurile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Descriere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Invatamant</a:t>
            </a:r>
            <a:r>
              <a:rPr lang="en-US" dirty="0" smtClean="0"/>
              <a:t> </a:t>
            </a:r>
            <a:r>
              <a:rPr lang="en-US" dirty="0" err="1" smtClean="0"/>
              <a:t>Prescolar</a:t>
            </a:r>
            <a:r>
              <a:rPr lang="en-US" dirty="0" smtClean="0"/>
              <a:t> – 8 </a:t>
            </a:r>
            <a:r>
              <a:rPr lang="en-US" dirty="0" err="1" smtClean="0"/>
              <a:t>grupe</a:t>
            </a:r>
            <a:r>
              <a:rPr lang="en-US" dirty="0" smtClean="0"/>
              <a:t>  147 </a:t>
            </a:r>
            <a:r>
              <a:rPr lang="en-US" dirty="0" err="1" smtClean="0"/>
              <a:t>elevi</a:t>
            </a:r>
            <a:endParaRPr lang="en-US" dirty="0" smtClean="0"/>
          </a:p>
          <a:p>
            <a:r>
              <a:rPr lang="en-US" dirty="0" err="1" smtClean="0"/>
              <a:t>Invatamant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– 18 </a:t>
            </a:r>
            <a:r>
              <a:rPr lang="en-US" dirty="0" err="1" smtClean="0"/>
              <a:t>clase</a:t>
            </a:r>
            <a:r>
              <a:rPr lang="en-US" dirty="0" smtClean="0"/>
              <a:t> 200 </a:t>
            </a:r>
            <a:r>
              <a:rPr lang="en-US" dirty="0" err="1" smtClean="0"/>
              <a:t>elevi</a:t>
            </a:r>
            <a:endParaRPr lang="en-US" dirty="0" smtClean="0"/>
          </a:p>
          <a:p>
            <a:r>
              <a:rPr lang="en-US" dirty="0" err="1" smtClean="0"/>
              <a:t>Invatamant</a:t>
            </a:r>
            <a:r>
              <a:rPr lang="en-US" dirty="0" smtClean="0"/>
              <a:t> </a:t>
            </a:r>
            <a:r>
              <a:rPr lang="en-US" dirty="0" err="1" smtClean="0"/>
              <a:t>Gimnazial</a:t>
            </a:r>
            <a:r>
              <a:rPr lang="en-US" dirty="0" smtClean="0"/>
              <a:t> – 15 </a:t>
            </a:r>
            <a:r>
              <a:rPr lang="en-US" dirty="0" err="1" smtClean="0"/>
              <a:t>clase</a:t>
            </a:r>
            <a:r>
              <a:rPr lang="en-US" dirty="0" smtClean="0"/>
              <a:t> 264 </a:t>
            </a:r>
            <a:r>
              <a:rPr lang="en-US" dirty="0" err="1" smtClean="0"/>
              <a:t>elevi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Corpul</a:t>
            </a:r>
            <a:r>
              <a:rPr lang="en-US" dirty="0" smtClean="0"/>
              <a:t> </a:t>
            </a:r>
            <a:r>
              <a:rPr lang="en-US" dirty="0" err="1" smtClean="0"/>
              <a:t>profesoral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Este format din 55 cadre </a:t>
            </a:r>
            <a:r>
              <a:rPr lang="en-US" dirty="0" err="1" smtClean="0"/>
              <a:t>didactice</a:t>
            </a:r>
            <a:r>
              <a:rPr lang="en-US" dirty="0" smtClean="0"/>
              <a:t>  din care:</a:t>
            </a:r>
          </a:p>
          <a:p>
            <a:r>
              <a:rPr lang="en-US" dirty="0" smtClean="0"/>
              <a:t>25 </a:t>
            </a:r>
            <a:r>
              <a:rPr lang="en-US" dirty="0" err="1" smtClean="0"/>
              <a:t>Gradul</a:t>
            </a:r>
            <a:r>
              <a:rPr lang="en-US" dirty="0" smtClean="0"/>
              <a:t> I;</a:t>
            </a:r>
          </a:p>
          <a:p>
            <a:r>
              <a:rPr lang="en-US" dirty="0" smtClean="0"/>
              <a:t>20 </a:t>
            </a:r>
            <a:r>
              <a:rPr lang="en-US" dirty="0" err="1" smtClean="0"/>
              <a:t>Gradul</a:t>
            </a:r>
            <a:r>
              <a:rPr lang="en-US" dirty="0" smtClean="0"/>
              <a:t> II;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Definitivat</a:t>
            </a:r>
            <a:r>
              <a:rPr lang="en-US" dirty="0" smtClean="0"/>
              <a:t>;</a:t>
            </a:r>
          </a:p>
          <a:p>
            <a:r>
              <a:rPr lang="en-US" dirty="0" smtClean="0"/>
              <a:t>2 Debutant: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Scoala Gimnaziala Odobesti</vt:lpstr>
      <vt:lpstr>Unitatile de invatamant arondate</vt:lpstr>
      <vt:lpstr>Descriere Scoala</vt:lpstr>
      <vt:lpstr>Corpul profesoral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Scoala Gimnaziala Odobesti</dc:title>
  <dc:creator>Mirela</dc:creator>
  <cp:lastModifiedBy>Mirela</cp:lastModifiedBy>
  <cp:revision>2</cp:revision>
  <dcterms:created xsi:type="dcterms:W3CDTF">2014-02-24T20:50:37Z</dcterms:created>
  <dcterms:modified xsi:type="dcterms:W3CDTF">2014-02-24T21:05:55Z</dcterms:modified>
</cp:coreProperties>
</file>