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8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8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advTm="18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8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A185E0-827E-4411-8227-E03025B49586}" type="datetimeFigureOut">
              <a:rPr lang="en-US" smtClean="0"/>
              <a:pPr/>
              <a:t>7/31/2013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227E6-8534-4935-98AE-BA37FA60BB8F}" type="slidenum">
              <a:rPr lang="ro-RO" smtClean="0"/>
              <a:pPr/>
              <a:t>‹#›</a:t>
            </a:fld>
            <a:endParaRPr lang="ro-R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8000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29124" cy="2205016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714884"/>
            <a:ext cx="2466975" cy="1847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5720" y="2071678"/>
            <a:ext cx="88582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Gradinita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cu program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saptamanal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,,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Floarea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 lotus “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Odoreu-Satu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Mare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18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214283" y="500043"/>
            <a:ext cx="857256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Director: Monica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Avasan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Tipul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de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invatamant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prescolar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 cadre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didactice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 personal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auxiliar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190 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prescolari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inscrisi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grupe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0892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o-RO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71488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advTm="18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o-RO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7025" y="4714884"/>
            <a:ext cx="2466975" cy="1847850"/>
          </a:xfrm>
          <a:prstGeom prst="rect">
            <a:avLst/>
          </a:prstGeom>
        </p:spPr>
      </p:pic>
      <p:pic>
        <p:nvPicPr>
          <p:cNvPr id="6" name="Picture 5" descr="Picture 4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"/>
            <a:ext cx="2857488" cy="2143116"/>
          </a:xfrm>
          <a:prstGeom prst="rect">
            <a:avLst/>
          </a:prstGeom>
        </p:spPr>
      </p:pic>
      <p:pic>
        <p:nvPicPr>
          <p:cNvPr id="7" name="Picture 6" descr="Picture 4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0"/>
            <a:ext cx="2762237" cy="2071678"/>
          </a:xfrm>
          <a:prstGeom prst="rect">
            <a:avLst/>
          </a:prstGeom>
        </p:spPr>
      </p:pic>
      <p:pic>
        <p:nvPicPr>
          <p:cNvPr id="8" name="Picture 7" descr="Picture 4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285993"/>
            <a:ext cx="2214578" cy="1660934"/>
          </a:xfrm>
          <a:prstGeom prst="rect">
            <a:avLst/>
          </a:prstGeom>
        </p:spPr>
      </p:pic>
      <p:pic>
        <p:nvPicPr>
          <p:cNvPr id="9" name="Picture 8" descr="Picture 4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489" y="2285992"/>
            <a:ext cx="2286016" cy="1714512"/>
          </a:xfrm>
          <a:prstGeom prst="rect">
            <a:avLst/>
          </a:prstGeom>
        </p:spPr>
      </p:pic>
      <p:pic>
        <p:nvPicPr>
          <p:cNvPr id="10" name="Picture 9" descr="Picture 42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2428868"/>
            <a:ext cx="2428860" cy="1821645"/>
          </a:xfrm>
          <a:prstGeom prst="rect">
            <a:avLst/>
          </a:prstGeom>
        </p:spPr>
      </p:pic>
      <p:pic>
        <p:nvPicPr>
          <p:cNvPr id="11" name="Picture 10" descr="Picture 43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4143380"/>
            <a:ext cx="2071670" cy="1553753"/>
          </a:xfrm>
          <a:prstGeom prst="rect">
            <a:avLst/>
          </a:prstGeom>
        </p:spPr>
      </p:pic>
      <p:pic>
        <p:nvPicPr>
          <p:cNvPr id="12" name="Picture 11" descr="Picture 43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57422" y="4143380"/>
            <a:ext cx="2214546" cy="1660910"/>
          </a:xfrm>
          <a:prstGeom prst="rect">
            <a:avLst/>
          </a:prstGeom>
        </p:spPr>
      </p:pic>
      <p:pic>
        <p:nvPicPr>
          <p:cNvPr id="13" name="Picture 12" descr="Picture 43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00562" y="4714884"/>
            <a:ext cx="2381235" cy="17859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1472" y="592933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Fiecare</a:t>
            </a:r>
            <a:r>
              <a:rPr lang="en-US" sz="2000" dirty="0" smtClean="0"/>
              <a:t> </a:t>
            </a:r>
            <a:r>
              <a:rPr lang="en-US" sz="2000" dirty="0" err="1" smtClean="0"/>
              <a:t>sala</a:t>
            </a:r>
            <a:r>
              <a:rPr lang="en-US" sz="2000" dirty="0" smtClean="0"/>
              <a:t> de </a:t>
            </a:r>
            <a:r>
              <a:rPr lang="en-US" sz="2000" dirty="0" err="1" smtClean="0"/>
              <a:t>gupa</a:t>
            </a:r>
            <a:r>
              <a:rPr lang="en-US" sz="2000" dirty="0" smtClean="0"/>
              <a:t> are </a:t>
            </a:r>
            <a:r>
              <a:rPr lang="en-US" sz="2000" dirty="0" err="1" smtClean="0"/>
              <a:t>specificul</a:t>
            </a:r>
            <a:r>
              <a:rPr lang="en-US" sz="2000" dirty="0" smtClean="0"/>
              <a:t> </a:t>
            </a:r>
            <a:r>
              <a:rPr lang="en-US" sz="2000" dirty="0" err="1" smtClean="0"/>
              <a:t>ei</a:t>
            </a:r>
            <a:r>
              <a:rPr lang="en-US" sz="2000" dirty="0" smtClean="0"/>
              <a:t> in ton de </a:t>
            </a:r>
            <a:r>
              <a:rPr lang="en-US" sz="2000" dirty="0" err="1" smtClean="0"/>
              <a:t>culori</a:t>
            </a:r>
            <a:r>
              <a:rPr lang="en-US" sz="2000" dirty="0" smtClean="0"/>
              <a:t>, </a:t>
            </a:r>
            <a:r>
              <a:rPr lang="en-US" sz="2000" dirty="0" err="1" smtClean="0"/>
              <a:t>amenajarea</a:t>
            </a:r>
            <a:r>
              <a:rPr lang="en-US" sz="2000" dirty="0" smtClean="0"/>
              <a:t> </a:t>
            </a:r>
            <a:r>
              <a:rPr lang="en-US" sz="2000" dirty="0" err="1" smtClean="0"/>
              <a:t>centrelor</a:t>
            </a:r>
            <a:r>
              <a:rPr lang="en-US" sz="2000" dirty="0" smtClean="0"/>
              <a:t> a </a:t>
            </a:r>
            <a:r>
              <a:rPr lang="en-US" sz="2000" smtClean="0"/>
              <a:t>mobilierului…</a:t>
            </a:r>
            <a:endParaRPr lang="ro-RO" sz="2000" dirty="0"/>
          </a:p>
        </p:txBody>
      </p:sp>
      <p:pic>
        <p:nvPicPr>
          <p:cNvPr id="15" name="Picture 14" descr="Picture 43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2476485" cy="18573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54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.</vt:lpstr>
      <vt:lpstr>.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user</dc:creator>
  <cp:lastModifiedBy>user</cp:lastModifiedBy>
  <cp:revision>7</cp:revision>
  <dcterms:created xsi:type="dcterms:W3CDTF">2013-05-15T08:03:21Z</dcterms:created>
  <dcterms:modified xsi:type="dcterms:W3CDTF">2013-07-31T21:00:07Z</dcterms:modified>
</cp:coreProperties>
</file>