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55FF-29E1-4ED7-8B4D-88003AA40666}" type="datetimeFigureOut">
              <a:rPr lang="ro-RO" smtClean="0"/>
              <a:t>18.08.2024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9FF-9B55-4F29-B00C-2E08906760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5901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55FF-29E1-4ED7-8B4D-88003AA40666}" type="datetimeFigureOut">
              <a:rPr lang="ro-RO" smtClean="0"/>
              <a:t>18.08.2024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9FF-9B55-4F29-B00C-2E08906760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739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55FF-29E1-4ED7-8B4D-88003AA40666}" type="datetimeFigureOut">
              <a:rPr lang="ro-RO" smtClean="0"/>
              <a:t>18.08.2024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9FF-9B55-4F29-B00C-2E08906760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76297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55FF-29E1-4ED7-8B4D-88003AA40666}" type="datetimeFigureOut">
              <a:rPr lang="ro-RO" smtClean="0"/>
              <a:t>18.08.2024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9FF-9B55-4F29-B00C-2E089067609F}" type="slidenum">
              <a:rPr lang="ro-RO" smtClean="0"/>
              <a:t>‹#›</a:t>
            </a:fld>
            <a:endParaRPr lang="ro-RO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1637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55FF-29E1-4ED7-8B4D-88003AA40666}" type="datetimeFigureOut">
              <a:rPr lang="ro-RO" smtClean="0"/>
              <a:t>18.08.2024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9FF-9B55-4F29-B00C-2E08906760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95636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55FF-29E1-4ED7-8B4D-88003AA40666}" type="datetimeFigureOut">
              <a:rPr lang="ro-RO" smtClean="0"/>
              <a:t>18.08.2024</a:t>
            </a:fld>
            <a:endParaRPr lang="ro-R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9FF-9B55-4F29-B00C-2E08906760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8540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55FF-29E1-4ED7-8B4D-88003AA40666}" type="datetimeFigureOut">
              <a:rPr lang="ro-RO" smtClean="0"/>
              <a:t>18.08.2024</a:t>
            </a:fld>
            <a:endParaRPr lang="ro-R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9FF-9B55-4F29-B00C-2E08906760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24485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55FF-29E1-4ED7-8B4D-88003AA40666}" type="datetimeFigureOut">
              <a:rPr lang="ro-RO" smtClean="0"/>
              <a:t>18.08.2024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9FF-9B55-4F29-B00C-2E08906760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1363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55FF-29E1-4ED7-8B4D-88003AA40666}" type="datetimeFigureOut">
              <a:rPr lang="ro-RO" smtClean="0"/>
              <a:t>18.08.2024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9FF-9B55-4F29-B00C-2E08906760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8285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55FF-29E1-4ED7-8B4D-88003AA40666}" type="datetimeFigureOut">
              <a:rPr lang="ro-RO" smtClean="0"/>
              <a:t>18.08.2024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9FF-9B55-4F29-B00C-2E08906760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9658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55FF-29E1-4ED7-8B4D-88003AA40666}" type="datetimeFigureOut">
              <a:rPr lang="ro-RO" smtClean="0"/>
              <a:t>18.08.2024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9FF-9B55-4F29-B00C-2E08906760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6586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55FF-29E1-4ED7-8B4D-88003AA40666}" type="datetimeFigureOut">
              <a:rPr lang="ro-RO" smtClean="0"/>
              <a:t>18.08.2024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9FF-9B55-4F29-B00C-2E08906760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312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55FF-29E1-4ED7-8B4D-88003AA40666}" type="datetimeFigureOut">
              <a:rPr lang="ro-RO" smtClean="0"/>
              <a:t>18.08.2024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9FF-9B55-4F29-B00C-2E08906760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790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55FF-29E1-4ED7-8B4D-88003AA40666}" type="datetimeFigureOut">
              <a:rPr lang="ro-RO" smtClean="0"/>
              <a:t>18.08.2024</a:t>
            </a:fld>
            <a:endParaRPr lang="ro-R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9FF-9B55-4F29-B00C-2E08906760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343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55FF-29E1-4ED7-8B4D-88003AA40666}" type="datetimeFigureOut">
              <a:rPr lang="ro-RO" smtClean="0"/>
              <a:t>18.08.2024</a:t>
            </a:fld>
            <a:endParaRPr lang="ro-R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9FF-9B55-4F29-B00C-2E08906760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3537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55FF-29E1-4ED7-8B4D-88003AA40666}" type="datetimeFigureOut">
              <a:rPr lang="ro-RO" smtClean="0"/>
              <a:t>18.08.2024</a:t>
            </a:fld>
            <a:endParaRPr lang="ro-R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9FF-9B55-4F29-B00C-2E08906760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9270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55FF-29E1-4ED7-8B4D-88003AA40666}" type="datetimeFigureOut">
              <a:rPr lang="ro-RO" smtClean="0"/>
              <a:t>18.08.2024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9FF-9B55-4F29-B00C-2E08906760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8914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CA55FF-29E1-4ED7-8B4D-88003AA40666}" type="datetimeFigureOut">
              <a:rPr lang="ro-RO" smtClean="0"/>
              <a:t>18.08.2024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149FF-9B55-4F29-B00C-2E08906760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69417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7556376" cy="4104456"/>
          </a:xfrm>
        </p:spPr>
        <p:txBody>
          <a:bodyPr>
            <a:noAutofit/>
          </a:bodyPr>
          <a:lstStyle/>
          <a:p>
            <a:pPr algn="ctr"/>
            <a:r>
              <a:rPr lang="ro-RO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o-RO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o-RO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o-RO" sz="32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o-RO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o-RO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o-RO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o-RO" sz="32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o-RO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o-RO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o-RO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o-RO" sz="32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o-RO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SCOALA GIMNAZIALĂ</a:t>
            </a:r>
            <a:br>
              <a:rPr lang="ro-RO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o-RO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”TUDOR MUȘATESCU”</a:t>
            </a:r>
            <a:br>
              <a:rPr lang="ro-RO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o-RO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(nr. 17)</a:t>
            </a:r>
            <a:br>
              <a:rPr lang="ro-RO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o-RO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o-RO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o-RO" sz="2400" b="1" dirty="0" smtClean="0">
                <a:latin typeface="Comic Sans MS" panose="030F0702030302020204" pitchFamily="66" charset="0"/>
              </a:rPr>
              <a:t>Pitesti</a:t>
            </a:r>
            <a:r>
              <a:rPr lang="ro-RO" sz="2400" b="1" dirty="0">
                <a:latin typeface="Comic Sans MS" panose="030F0702030302020204" pitchFamily="66" charset="0"/>
              </a:rPr>
              <a:t>, Jud. Argeş                                                          </a:t>
            </a:r>
            <a:r>
              <a:rPr lang="en-US" sz="2400" b="1" dirty="0">
                <a:latin typeface="Comic Sans MS" panose="030F0702030302020204" pitchFamily="66" charset="0"/>
              </a:rPr>
              <a:t/>
            </a:r>
            <a:br>
              <a:rPr lang="en-US" sz="2400" b="1" dirty="0">
                <a:latin typeface="Comic Sans MS" panose="030F0702030302020204" pitchFamily="66" charset="0"/>
              </a:rPr>
            </a:br>
            <a:r>
              <a:rPr lang="ro-RO" sz="2400" b="1" dirty="0">
                <a:latin typeface="Comic Sans MS" panose="030F0702030302020204" pitchFamily="66" charset="0"/>
              </a:rPr>
              <a:t>Str. VASILE PÂRVAN </a:t>
            </a:r>
            <a:r>
              <a:rPr lang="ro-RO" sz="2400" b="1" dirty="0" smtClean="0">
                <a:latin typeface="Comic Sans MS" panose="030F0702030302020204" pitchFamily="66" charset="0"/>
              </a:rPr>
              <a:t>, </a:t>
            </a:r>
            <a:r>
              <a:rPr lang="ro-RO" sz="2400" b="1" dirty="0">
                <a:latin typeface="Comic Sans MS" panose="030F0702030302020204" pitchFamily="66" charset="0"/>
              </a:rPr>
              <a:t>NR.  3</a:t>
            </a:r>
            <a:r>
              <a:rPr lang="en-US" sz="2400" b="1" dirty="0">
                <a:latin typeface="Comic Sans MS" panose="030F0702030302020204" pitchFamily="66" charset="0"/>
              </a:rPr>
              <a:t/>
            </a:r>
            <a:br>
              <a:rPr lang="en-US" sz="2400" b="1" dirty="0">
                <a:latin typeface="Comic Sans MS" panose="030F0702030302020204" pitchFamily="66" charset="0"/>
              </a:rPr>
            </a:br>
            <a:r>
              <a:rPr lang="en-US" sz="2400" b="1" dirty="0">
                <a:latin typeface="Comic Sans MS" panose="030F0702030302020204" pitchFamily="66" charset="0"/>
              </a:rPr>
              <a:t>sc17pitesti@yahoo.com</a:t>
            </a:r>
            <a:br>
              <a:rPr lang="en-US" sz="2400" b="1" dirty="0">
                <a:latin typeface="Comic Sans MS" panose="030F0702030302020204" pitchFamily="66" charset="0"/>
              </a:rPr>
            </a:br>
            <a:r>
              <a:rPr lang="ro-RO" sz="2400" b="1" dirty="0">
                <a:latin typeface="Comic Sans MS" panose="030F0702030302020204" pitchFamily="66" charset="0"/>
              </a:rPr>
              <a:t>Tel/fax: 0248/ 251 </a:t>
            </a:r>
            <a:r>
              <a:rPr lang="ro-RO" sz="2400" b="1" dirty="0" smtClean="0">
                <a:latin typeface="Comic Sans MS" panose="030F0702030302020204" pitchFamily="66" charset="0"/>
              </a:rPr>
              <a:t>247</a:t>
            </a:r>
            <a:r>
              <a:rPr lang="ro-RO" sz="4400" dirty="0" smtClean="0">
                <a:solidFill>
                  <a:schemeClr val="tx1"/>
                </a:solidFill>
              </a:rPr>
              <a:t/>
            </a:r>
            <a:br>
              <a:rPr lang="ro-RO" sz="4400" dirty="0" smtClean="0">
                <a:solidFill>
                  <a:schemeClr val="tx1"/>
                </a:solidFill>
              </a:rPr>
            </a:br>
            <a:r>
              <a:rPr lang="ro-RO" sz="4400" dirty="0" smtClean="0">
                <a:solidFill>
                  <a:schemeClr val="tx1"/>
                </a:solidFill>
              </a:rPr>
              <a:t/>
            </a:r>
            <a:br>
              <a:rPr lang="ro-RO" sz="4400" dirty="0" smtClean="0">
                <a:solidFill>
                  <a:schemeClr val="tx1"/>
                </a:solidFill>
              </a:rPr>
            </a:br>
            <a:r>
              <a:rPr lang="ro-RO" sz="4400" dirty="0" smtClean="0">
                <a:solidFill>
                  <a:schemeClr val="tx1"/>
                </a:solidFill>
              </a:rPr>
              <a:t> </a:t>
            </a:r>
            <a:endParaRPr lang="ro-RO" sz="4400" dirty="0"/>
          </a:p>
        </p:txBody>
      </p:sp>
    </p:spTree>
    <p:extLst>
      <p:ext uri="{BB962C8B-B14F-4D97-AF65-F5344CB8AC3E}">
        <p14:creationId xmlns:p14="http://schemas.microsoft.com/office/powerpoint/2010/main" val="2869797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955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CE </a:t>
            </a:r>
            <a:r>
              <a:rPr lang="ro-RO" dirty="0" smtClean="0"/>
              <a:t> </a:t>
            </a:r>
            <a:r>
              <a:rPr lang="en-US" dirty="0" smtClean="0"/>
              <a:t>ESTE </a:t>
            </a:r>
            <a:r>
              <a:rPr lang="ro-RO" dirty="0" smtClean="0"/>
              <a:t> </a:t>
            </a:r>
            <a:r>
              <a:rPr lang="en-US" dirty="0" smtClean="0"/>
              <a:t>EDUCA</a:t>
            </a:r>
            <a:r>
              <a:rPr lang="ro-RO" dirty="0" smtClean="0"/>
              <a:t>Ț</a:t>
            </a:r>
            <a:r>
              <a:rPr lang="en-US" dirty="0" smtClean="0"/>
              <a:t>IA?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461" y="444082"/>
            <a:ext cx="7838339" cy="417646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o-RO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2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Fiecare</a:t>
            </a:r>
            <a:r>
              <a:rPr lang="en-US" sz="4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persoană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indiferent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rasă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, gen,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naționalitate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origine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etnică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socială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religie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preferințe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politice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, are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dreptul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la o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educație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elementară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gratuită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endParaRPr lang="ro-RO" sz="42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4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Cu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toate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acestea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educația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rămâne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un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drept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de care nu se pot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bucura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foarte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mulți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copii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din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întreaga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lume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o-RO" sz="4200" dirty="0">
              <a:latin typeface="Arial Narrow" panose="020B0606020202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Educația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îmbunătățește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șansele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reușită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ale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unui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individ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în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viață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și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ajută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la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combaterea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 Narrow" panose="020B0606020202030204" pitchFamily="34" charset="0"/>
                <a:cs typeface="Arial" panose="020B0604020202020204" pitchFamily="34" charset="0"/>
              </a:rPr>
              <a:t>sărăciei</a:t>
            </a:r>
            <a:r>
              <a:rPr lang="en-US" sz="4200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o-RO" sz="4200" dirty="0" smtClean="0">
              <a:latin typeface="Arial Narrow" panose="020B0606020202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4221088"/>
            <a:ext cx="5424686" cy="27123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939" y="4588412"/>
            <a:ext cx="3101686" cy="232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7848872" cy="4752528"/>
          </a:xfrm>
        </p:spPr>
        <p:txBody>
          <a:bodyPr>
            <a:noAutofit/>
          </a:bodyPr>
          <a:lstStyle/>
          <a:p>
            <a:pPr algn="just"/>
            <a:r>
              <a:rPr lang="ro-RO" sz="1600" dirty="0" smtClean="0"/>
              <a:t>            Şcoala noastră </a:t>
            </a:r>
            <a:r>
              <a:rPr lang="ro-RO" sz="1600" dirty="0"/>
              <a:t>oferă servicii de formare iniţială, prin învăţământ primar şi gimnazial promovând u rmăt o arel e valo r i : Calitate, Egalitate de </a:t>
            </a:r>
            <a:r>
              <a:rPr lang="ro-RO" sz="1600" dirty="0" smtClean="0"/>
              <a:t>şanse </a:t>
            </a:r>
            <a:r>
              <a:rPr lang="ro-RO" sz="1600" dirty="0"/>
              <a:t>pentru toţi,  Profesionalism, Flexibilitate, Responsabilitate, Transparenţă,  Credibilitate, Toleranţă, Respect,  Dăruire.</a:t>
            </a:r>
            <a:endParaRPr lang="en-US" sz="1600" dirty="0"/>
          </a:p>
          <a:p>
            <a:pPr algn="just"/>
            <a:r>
              <a:rPr lang="ro-RO" sz="1600" dirty="0" smtClean="0"/>
              <a:t>            Premizele </a:t>
            </a:r>
            <a:r>
              <a:rPr lang="ro-RO" sz="1600" dirty="0"/>
              <a:t>pentru o educaţie de bună calitate sunt asigurate prin spaţiile destinate desfăşurării activităţilor didactice   care   sunt   </a:t>
            </a:r>
            <a:r>
              <a:rPr lang="ro-RO" sz="1600" dirty="0" smtClean="0"/>
              <a:t>curate,</a:t>
            </a:r>
            <a:r>
              <a:rPr lang="ro-RO" sz="1600" dirty="0"/>
              <a:t> </a:t>
            </a:r>
            <a:r>
              <a:rPr lang="ro-RO" sz="1600" dirty="0" smtClean="0"/>
              <a:t>îngrijite</a:t>
            </a:r>
            <a:r>
              <a:rPr lang="ro-RO" sz="1600" dirty="0"/>
              <a:t>, primitoare; atmosfera generală este destinsă şi prietenoasă, educaţia informală completează şi aprofundează educaţia formală. Caracteristicile ce definesc şcoala sunt atuurile unei şcoli bune, o şcoală care formează şi dezvoltă competenţele elevilor săi, o şcoală a cărei activitate are la bază parteneriatele cu alte şcoli, instituţii, ONG-uri etc. şi nu în ultimul rând, o şcoală preocupată în promovarea valorilor ţării şi ale Uniunii Europene.</a:t>
            </a:r>
            <a:endParaRPr lang="en-US" sz="1600" dirty="0"/>
          </a:p>
          <a:p>
            <a:pPr algn="just"/>
            <a:r>
              <a:rPr lang="ro-RO" sz="1600" dirty="0" smtClean="0"/>
              <a:t>         Putem </a:t>
            </a:r>
            <a:r>
              <a:rPr lang="ro-RO" sz="1600" dirty="0"/>
              <a:t>caracteriza unitatea noastră prin următorii termeni: şanse egale pentru fiecare; preocupare pentru îmbunătăţirea educaţiei şi formării cadrelor didactice; promotor al calităţii şi performanţei; şcoală prietenoasă.</a:t>
            </a:r>
            <a:endParaRPr lang="en-US" sz="1600" dirty="0"/>
          </a:p>
          <a:p>
            <a:pPr algn="just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270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1600" y="188641"/>
            <a:ext cx="6711654" cy="1512168"/>
          </a:xfrm>
        </p:spPr>
        <p:txBody>
          <a:bodyPr/>
          <a:lstStyle/>
          <a:p>
            <a:pPr algn="ctr"/>
            <a:r>
              <a:rPr lang="ro-RO" sz="3200" dirty="0" smtClean="0"/>
              <a:t>Conducerea unității:</a:t>
            </a:r>
          </a:p>
          <a:p>
            <a:endParaRPr lang="ro-RO" b="1" dirty="0" smtClean="0"/>
          </a:p>
          <a:p>
            <a:pPr algn="ctr"/>
            <a:r>
              <a:rPr lang="ro-RO" b="1" dirty="0" smtClean="0"/>
              <a:t> Prof. </a:t>
            </a:r>
            <a:r>
              <a:rPr lang="en-US" b="1" dirty="0" smtClean="0"/>
              <a:t>STEMATE </a:t>
            </a:r>
            <a:r>
              <a:rPr lang="en-US" b="1" dirty="0"/>
              <a:t>DANIEL </a:t>
            </a:r>
            <a:r>
              <a:rPr lang="ro-RO" b="1" dirty="0" smtClean="0"/>
              <a:t>-</a:t>
            </a:r>
            <a:r>
              <a:rPr lang="en-US" b="1" dirty="0" smtClean="0"/>
              <a:t>Director</a:t>
            </a:r>
            <a:endParaRPr lang="en-US" b="1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6948264" cy="39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3568" y="332656"/>
            <a:ext cx="7272808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dirty="0" smtClean="0">
                <a:latin typeface="Algerian" panose="04020705040A02060702" pitchFamily="82" charset="0"/>
              </a:rPr>
              <a:t>CORPUL PROFESORAL: </a:t>
            </a:r>
          </a:p>
          <a:p>
            <a:pPr algn="ctr"/>
            <a:endParaRPr lang="ro-RO" sz="2800" b="1" dirty="0" smtClean="0">
              <a:latin typeface="Algerian" panose="04020705040A02060702" pitchFamily="82" charset="0"/>
            </a:endParaRPr>
          </a:p>
          <a:p>
            <a:pPr algn="ctr"/>
            <a:r>
              <a:rPr lang="ro-RO" sz="2800" b="1" dirty="0" smtClean="0">
                <a:latin typeface="Algerian" panose="04020705040A02060702" pitchFamily="82" charset="0"/>
              </a:rPr>
              <a:t>NIVEL PRIMAR</a:t>
            </a:r>
            <a:endParaRPr lang="ro-RO" sz="2800" b="1" dirty="0">
              <a:latin typeface="Algerian" panose="04020705040A02060702" pitchFamily="82" charset="0"/>
            </a:endParaRPr>
          </a:p>
          <a:p>
            <a:pPr algn="ctr"/>
            <a:r>
              <a:rPr lang="ro-RO" sz="2800" b="1" dirty="0" smtClean="0">
                <a:latin typeface="Algerian" panose="04020705040A02060702" pitchFamily="82" charset="0"/>
              </a:rPr>
              <a:t>AN SCOLAR 2023-2024</a:t>
            </a:r>
          </a:p>
          <a:p>
            <a:r>
              <a:rPr lang="en-US" b="1" dirty="0"/>
              <a:t>BĂDICIANU </a:t>
            </a:r>
            <a:r>
              <a:rPr lang="en-US" b="1" dirty="0" smtClean="0"/>
              <a:t>MIHAELA</a:t>
            </a:r>
            <a:r>
              <a:rPr lang="ro-RO" b="1" dirty="0" smtClean="0"/>
              <a:t>-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/>
              <a:t>Învatamânt</a:t>
            </a:r>
            <a:r>
              <a:rPr lang="en-US" dirty="0"/>
              <a:t> </a:t>
            </a:r>
            <a:r>
              <a:rPr lang="en-US" dirty="0" err="1"/>
              <a:t>Primar</a:t>
            </a:r>
            <a:endParaRPr lang="en-US" dirty="0"/>
          </a:p>
          <a:p>
            <a:r>
              <a:rPr lang="en-US" b="1" dirty="0"/>
              <a:t>UDREA CARMEN </a:t>
            </a:r>
            <a:r>
              <a:rPr lang="en-US" b="1" dirty="0" smtClean="0"/>
              <a:t>ELENA</a:t>
            </a:r>
            <a:r>
              <a:rPr lang="ro-RO" b="1" dirty="0" smtClean="0"/>
              <a:t>-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/>
              <a:t>Învatamânt</a:t>
            </a:r>
            <a:r>
              <a:rPr lang="en-US" dirty="0"/>
              <a:t> </a:t>
            </a:r>
            <a:r>
              <a:rPr lang="en-US" dirty="0" err="1"/>
              <a:t>Primar</a:t>
            </a:r>
            <a:endParaRPr lang="en-US" dirty="0"/>
          </a:p>
          <a:p>
            <a:r>
              <a:rPr lang="en-US" b="1" dirty="0"/>
              <a:t>CALCAN MIHAELA </a:t>
            </a:r>
            <a:r>
              <a:rPr lang="en-US" b="1" dirty="0" smtClean="0"/>
              <a:t>ANTOANETA</a:t>
            </a:r>
            <a:r>
              <a:rPr lang="ro-RO" b="1" dirty="0" smtClean="0"/>
              <a:t>-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/>
              <a:t>Învatamânt</a:t>
            </a:r>
            <a:r>
              <a:rPr lang="en-US" dirty="0"/>
              <a:t> </a:t>
            </a:r>
            <a:r>
              <a:rPr lang="en-US" dirty="0" err="1"/>
              <a:t>Primar</a:t>
            </a:r>
            <a:endParaRPr lang="en-US" dirty="0"/>
          </a:p>
          <a:p>
            <a:r>
              <a:rPr lang="it-IT" b="1" dirty="0"/>
              <a:t>BĂNICĂ </a:t>
            </a:r>
            <a:r>
              <a:rPr lang="it-IT" b="1" dirty="0" smtClean="0"/>
              <a:t>NICOLETA</a:t>
            </a:r>
            <a:r>
              <a:rPr lang="ro-RO" b="1" dirty="0" smtClean="0"/>
              <a:t>-</a:t>
            </a:r>
            <a:r>
              <a:rPr lang="it-IT" dirty="0" smtClean="0"/>
              <a:t>Profesor </a:t>
            </a:r>
            <a:r>
              <a:rPr lang="it-IT" dirty="0"/>
              <a:t>Învatamânt Primar</a:t>
            </a:r>
          </a:p>
          <a:p>
            <a:r>
              <a:rPr lang="it-IT" b="1" dirty="0"/>
              <a:t>CHIREȚU OANA </a:t>
            </a:r>
            <a:r>
              <a:rPr lang="it-IT" b="1" dirty="0" smtClean="0"/>
              <a:t>ALINA</a:t>
            </a:r>
            <a:r>
              <a:rPr lang="ro-RO" b="1" dirty="0" smtClean="0"/>
              <a:t>-</a:t>
            </a:r>
            <a:r>
              <a:rPr lang="it-IT" dirty="0" smtClean="0"/>
              <a:t>Profesor </a:t>
            </a:r>
            <a:r>
              <a:rPr lang="it-IT" dirty="0"/>
              <a:t>Învatamânt Primar</a:t>
            </a:r>
          </a:p>
          <a:p>
            <a:r>
              <a:rPr lang="en-US" b="1" dirty="0"/>
              <a:t>MANU ELENA </a:t>
            </a:r>
            <a:r>
              <a:rPr lang="en-US" b="1" dirty="0" smtClean="0"/>
              <a:t>DENISA</a:t>
            </a:r>
            <a:r>
              <a:rPr lang="ro-RO" b="1" dirty="0" smtClean="0"/>
              <a:t>-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/>
              <a:t>Învatamânt</a:t>
            </a:r>
            <a:r>
              <a:rPr lang="en-US" dirty="0"/>
              <a:t> </a:t>
            </a:r>
            <a:r>
              <a:rPr lang="en-US" dirty="0" err="1"/>
              <a:t>Primar</a:t>
            </a:r>
            <a:endParaRPr lang="en-US" dirty="0"/>
          </a:p>
          <a:p>
            <a:r>
              <a:rPr lang="it-IT" b="1" dirty="0"/>
              <a:t>DUȚU </a:t>
            </a:r>
            <a:r>
              <a:rPr lang="it-IT" b="1" dirty="0" smtClean="0"/>
              <a:t>MARIANA</a:t>
            </a:r>
            <a:r>
              <a:rPr lang="ro-RO" b="1" dirty="0" smtClean="0"/>
              <a:t>-</a:t>
            </a:r>
            <a:r>
              <a:rPr lang="it-IT" dirty="0" smtClean="0"/>
              <a:t>Profesor </a:t>
            </a:r>
            <a:r>
              <a:rPr lang="it-IT" dirty="0"/>
              <a:t>Învatamânt Prima</a:t>
            </a:r>
          </a:p>
          <a:p>
            <a:r>
              <a:rPr lang="en-US" b="1" dirty="0"/>
              <a:t>STANCIU MARIANA </a:t>
            </a:r>
            <a:r>
              <a:rPr lang="en-US" b="1" dirty="0" smtClean="0"/>
              <a:t>DANIELA</a:t>
            </a:r>
            <a:r>
              <a:rPr lang="ro-RO" b="1" dirty="0" smtClean="0"/>
              <a:t>-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/>
              <a:t>Învatamânt</a:t>
            </a:r>
            <a:r>
              <a:rPr lang="en-US" dirty="0"/>
              <a:t> </a:t>
            </a:r>
            <a:r>
              <a:rPr lang="en-US" dirty="0" err="1"/>
              <a:t>Primar</a:t>
            </a:r>
            <a:endParaRPr lang="en-US" dirty="0"/>
          </a:p>
          <a:p>
            <a:r>
              <a:rPr lang="it-IT" b="1" dirty="0"/>
              <a:t>IANCU OLIVIA </a:t>
            </a:r>
            <a:r>
              <a:rPr lang="it-IT" b="1" dirty="0" smtClean="0"/>
              <a:t>ROMELIA</a:t>
            </a:r>
            <a:r>
              <a:rPr lang="ro-RO" b="1" dirty="0" smtClean="0"/>
              <a:t>-</a:t>
            </a:r>
            <a:r>
              <a:rPr lang="it-IT" dirty="0" smtClean="0"/>
              <a:t>Profesor </a:t>
            </a:r>
            <a:r>
              <a:rPr lang="it-IT" dirty="0"/>
              <a:t>Învatamânt Primar</a:t>
            </a:r>
          </a:p>
          <a:p>
            <a:r>
              <a:rPr lang="it-IT" b="1" dirty="0"/>
              <a:t>STOICA </a:t>
            </a:r>
            <a:r>
              <a:rPr lang="it-IT" b="1" dirty="0" smtClean="0"/>
              <a:t>DENISA</a:t>
            </a:r>
            <a:r>
              <a:rPr lang="ro-RO" b="1" dirty="0" smtClean="0"/>
              <a:t>-</a:t>
            </a:r>
            <a:r>
              <a:rPr lang="it-IT" dirty="0" smtClean="0"/>
              <a:t>Profesor </a:t>
            </a:r>
            <a:r>
              <a:rPr lang="it-IT" dirty="0"/>
              <a:t>Învatamânt Primar</a:t>
            </a:r>
          </a:p>
          <a:p>
            <a:endParaRPr lang="ro-RO" dirty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32" y="4725144"/>
            <a:ext cx="3312368" cy="186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6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62" y="4941168"/>
            <a:ext cx="2551838" cy="19101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504" y="188640"/>
            <a:ext cx="7344816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dirty="0">
                <a:latin typeface="Algerian" panose="04020705040A02060702" pitchFamily="82" charset="0"/>
              </a:rPr>
              <a:t>CORPUL PROFESORAL: </a:t>
            </a:r>
          </a:p>
          <a:p>
            <a:pPr algn="ctr"/>
            <a:r>
              <a:rPr lang="ro-RO" sz="2800" b="1" smtClean="0">
                <a:latin typeface="Algerian" panose="04020705040A02060702" pitchFamily="82" charset="0"/>
              </a:rPr>
              <a:t>NIVEL GIMNAZIAL-AN SCOLAR 2023-2024</a:t>
            </a:r>
            <a:endParaRPr lang="ro-RO" b="1" dirty="0">
              <a:latin typeface="Algerian" panose="04020705040A02060702" pitchFamily="82" charset="0"/>
            </a:endParaRPr>
          </a:p>
          <a:p>
            <a:r>
              <a:rPr lang="ro-RO" b="1" dirty="0" smtClean="0"/>
              <a:t>BONTACCHIO </a:t>
            </a:r>
            <a:r>
              <a:rPr lang="it-IT" b="1" dirty="0" smtClean="0"/>
              <a:t>ELENA DELIA</a:t>
            </a:r>
            <a:r>
              <a:rPr lang="ro-RO" b="1" dirty="0" smtClean="0"/>
              <a:t>-</a:t>
            </a:r>
            <a:r>
              <a:rPr lang="it-IT" dirty="0" smtClean="0"/>
              <a:t>Limba </a:t>
            </a:r>
            <a:r>
              <a:rPr lang="it-IT" dirty="0"/>
              <a:t>si Literatura </a:t>
            </a:r>
            <a:r>
              <a:rPr lang="it-IT" dirty="0" smtClean="0"/>
              <a:t>Româna</a:t>
            </a:r>
            <a:endParaRPr lang="ro-RO" dirty="0" smtClean="0"/>
          </a:p>
          <a:p>
            <a:r>
              <a:rPr lang="it-IT" b="1" dirty="0"/>
              <a:t>STAN ELENA </a:t>
            </a:r>
            <a:r>
              <a:rPr lang="it-IT" b="1" dirty="0" smtClean="0"/>
              <a:t>CAMELIA</a:t>
            </a:r>
            <a:r>
              <a:rPr lang="ro-RO" b="1" dirty="0" smtClean="0"/>
              <a:t>-</a:t>
            </a:r>
            <a:r>
              <a:rPr lang="it-IT" dirty="0" smtClean="0"/>
              <a:t>Limba </a:t>
            </a:r>
            <a:r>
              <a:rPr lang="it-IT" dirty="0"/>
              <a:t>si Literatura </a:t>
            </a:r>
            <a:r>
              <a:rPr lang="it-IT" dirty="0" smtClean="0"/>
              <a:t>Româna</a:t>
            </a:r>
            <a:endParaRPr lang="ro-RO" dirty="0" smtClean="0"/>
          </a:p>
          <a:p>
            <a:r>
              <a:rPr lang="en-US" b="1" dirty="0"/>
              <a:t>MESTECĂNEANU </a:t>
            </a:r>
            <a:r>
              <a:rPr lang="en-US" b="1" dirty="0" smtClean="0"/>
              <a:t>CRISTINEL</a:t>
            </a:r>
            <a:r>
              <a:rPr lang="ro-RO" b="1" dirty="0" smtClean="0"/>
              <a:t>-</a:t>
            </a:r>
            <a:r>
              <a:rPr lang="en-US" dirty="0" err="1" smtClean="0"/>
              <a:t>Matematica</a:t>
            </a:r>
            <a:endParaRPr lang="en-US" dirty="0"/>
          </a:p>
          <a:p>
            <a:r>
              <a:rPr lang="ro-RO" b="1" dirty="0" smtClean="0"/>
              <a:t>VOINEA IOANA-</a:t>
            </a:r>
            <a:r>
              <a:rPr lang="it-IT" dirty="0" smtClean="0"/>
              <a:t>Matematica</a:t>
            </a:r>
            <a:endParaRPr lang="ro-RO" dirty="0" smtClean="0"/>
          </a:p>
          <a:p>
            <a:r>
              <a:rPr lang="ro-RO" b="1" dirty="0" smtClean="0"/>
              <a:t>CIUCIU JENICA -</a:t>
            </a:r>
            <a:r>
              <a:rPr lang="ro-RO" dirty="0" smtClean="0"/>
              <a:t>INFORMATICA</a:t>
            </a:r>
            <a:endParaRPr lang="it-IT" dirty="0"/>
          </a:p>
          <a:p>
            <a:r>
              <a:rPr lang="it-IT" b="1" dirty="0" smtClean="0"/>
              <a:t>GHINEA </a:t>
            </a:r>
            <a:r>
              <a:rPr lang="it-IT" b="1" dirty="0"/>
              <a:t>ANDREEA </a:t>
            </a:r>
            <a:r>
              <a:rPr lang="it-IT" b="1" dirty="0" smtClean="0"/>
              <a:t>RAMONA</a:t>
            </a:r>
            <a:r>
              <a:rPr lang="ro-RO" b="1" dirty="0" smtClean="0"/>
              <a:t>-</a:t>
            </a:r>
            <a:r>
              <a:rPr lang="it-IT" dirty="0" smtClean="0"/>
              <a:t>Limba </a:t>
            </a:r>
            <a:r>
              <a:rPr lang="it-IT" dirty="0"/>
              <a:t>Engleza</a:t>
            </a:r>
          </a:p>
          <a:p>
            <a:r>
              <a:rPr lang="en-US" b="1" dirty="0"/>
              <a:t>RIȚĂ MIHAELA </a:t>
            </a:r>
            <a:r>
              <a:rPr lang="en-US" b="1" dirty="0" smtClean="0"/>
              <a:t>LUCREȚIA</a:t>
            </a:r>
            <a:r>
              <a:rPr lang="ro-RO" b="1" dirty="0" smtClean="0"/>
              <a:t>-</a:t>
            </a:r>
            <a:r>
              <a:rPr lang="en-US" dirty="0" err="1" smtClean="0"/>
              <a:t>Limba</a:t>
            </a:r>
            <a:r>
              <a:rPr lang="en-US" dirty="0" smtClean="0"/>
              <a:t> </a:t>
            </a:r>
            <a:r>
              <a:rPr lang="en-US" dirty="0" err="1" smtClean="0"/>
              <a:t>Engleza</a:t>
            </a:r>
            <a:endParaRPr lang="ro-RO" dirty="0" smtClean="0"/>
          </a:p>
          <a:p>
            <a:r>
              <a:rPr lang="en-US" b="1" dirty="0"/>
              <a:t>BĂDICIANU </a:t>
            </a:r>
            <a:r>
              <a:rPr lang="en-US" b="1" dirty="0" smtClean="0"/>
              <a:t>SORIN</a:t>
            </a:r>
            <a:r>
              <a:rPr lang="ro-RO" b="1" dirty="0" smtClean="0"/>
              <a:t>-</a:t>
            </a:r>
            <a:r>
              <a:rPr lang="en-US" dirty="0" err="1" smtClean="0"/>
              <a:t>Limba</a:t>
            </a:r>
            <a:r>
              <a:rPr lang="en-US" dirty="0" smtClean="0"/>
              <a:t> </a:t>
            </a:r>
            <a:r>
              <a:rPr lang="en-US" dirty="0" err="1" smtClean="0"/>
              <a:t>Franceza</a:t>
            </a:r>
            <a:endParaRPr lang="en-US" dirty="0"/>
          </a:p>
          <a:p>
            <a:r>
              <a:rPr lang="ro-RO" b="1" dirty="0" smtClean="0"/>
              <a:t>SAMOILA CLAUDIU-</a:t>
            </a:r>
            <a:r>
              <a:rPr lang="en-US" dirty="0" err="1" smtClean="0"/>
              <a:t>Istorie</a:t>
            </a:r>
            <a:endParaRPr lang="en-US" dirty="0"/>
          </a:p>
          <a:p>
            <a:r>
              <a:rPr lang="en-US" b="1" dirty="0"/>
              <a:t>SIMA </a:t>
            </a:r>
            <a:r>
              <a:rPr lang="en-US" b="1" dirty="0" smtClean="0"/>
              <a:t>MARIA</a:t>
            </a:r>
            <a:r>
              <a:rPr lang="ro-RO" b="1" dirty="0" smtClean="0"/>
              <a:t>-</a:t>
            </a:r>
            <a:r>
              <a:rPr lang="en-US" dirty="0" err="1" smtClean="0"/>
              <a:t>Geografie</a:t>
            </a:r>
            <a:endParaRPr lang="en-US" dirty="0"/>
          </a:p>
          <a:p>
            <a:r>
              <a:rPr lang="en-US" b="1" dirty="0"/>
              <a:t>PAUL </a:t>
            </a:r>
            <a:r>
              <a:rPr lang="en-US" b="1" dirty="0" smtClean="0"/>
              <a:t>DOREL</a:t>
            </a:r>
            <a:r>
              <a:rPr lang="ro-RO" b="1" dirty="0" smtClean="0"/>
              <a:t>-</a:t>
            </a:r>
            <a:r>
              <a:rPr lang="en-US" dirty="0" err="1" smtClean="0"/>
              <a:t>Biologie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/>
              <a:t>NIȚESCU </a:t>
            </a:r>
            <a:r>
              <a:rPr lang="en-US" b="1" dirty="0" smtClean="0"/>
              <a:t>DANIEL</a:t>
            </a:r>
            <a:r>
              <a:rPr lang="ro-RO" b="1" dirty="0" smtClean="0"/>
              <a:t>-</a:t>
            </a:r>
            <a:r>
              <a:rPr lang="en-US" dirty="0" err="1" smtClean="0"/>
              <a:t>Educație</a:t>
            </a:r>
            <a:r>
              <a:rPr lang="en-US" dirty="0" smtClean="0"/>
              <a:t> </a:t>
            </a:r>
            <a:r>
              <a:rPr lang="en-US" dirty="0" err="1"/>
              <a:t>fizica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sport</a:t>
            </a:r>
          </a:p>
          <a:p>
            <a:r>
              <a:rPr lang="en-US" b="1" dirty="0"/>
              <a:t>ANGHEL MĂDĂLIN </a:t>
            </a:r>
            <a:r>
              <a:rPr lang="en-US" b="1" dirty="0" smtClean="0"/>
              <a:t>MUGUREL</a:t>
            </a:r>
            <a:r>
              <a:rPr lang="ro-RO" b="1" dirty="0" smtClean="0"/>
              <a:t>-</a:t>
            </a:r>
            <a:r>
              <a:rPr lang="en-US" dirty="0" err="1" smtClean="0"/>
              <a:t>Educație</a:t>
            </a:r>
            <a:r>
              <a:rPr lang="en-US" dirty="0" smtClean="0"/>
              <a:t> </a:t>
            </a:r>
            <a:r>
              <a:rPr lang="en-US" dirty="0" err="1"/>
              <a:t>fizica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sport</a:t>
            </a:r>
          </a:p>
          <a:p>
            <a:r>
              <a:rPr lang="en-US" b="1" dirty="0" smtClean="0"/>
              <a:t>MELTEI </a:t>
            </a:r>
            <a:r>
              <a:rPr lang="en-US" b="1" dirty="0"/>
              <a:t>MARIA </a:t>
            </a:r>
            <a:r>
              <a:rPr lang="en-US" b="1" dirty="0" smtClean="0"/>
              <a:t>NARCISA</a:t>
            </a:r>
            <a:r>
              <a:rPr lang="ro-RO" b="1" dirty="0" smtClean="0"/>
              <a:t>-</a:t>
            </a:r>
            <a:r>
              <a:rPr lang="en-US" dirty="0" err="1" smtClean="0"/>
              <a:t>Religie</a:t>
            </a:r>
            <a:endParaRPr lang="en-US" dirty="0"/>
          </a:p>
          <a:p>
            <a:r>
              <a:rPr lang="en-US" b="1" dirty="0"/>
              <a:t>DIAMANDI </a:t>
            </a:r>
            <a:r>
              <a:rPr lang="en-US" b="1" dirty="0" smtClean="0"/>
              <a:t>ELENA</a:t>
            </a:r>
            <a:r>
              <a:rPr lang="ro-RO" b="1" dirty="0" smtClean="0"/>
              <a:t>-</a:t>
            </a:r>
            <a:r>
              <a:rPr lang="en-US" dirty="0" err="1" smtClean="0"/>
              <a:t>Educație</a:t>
            </a:r>
            <a:r>
              <a:rPr lang="en-US" dirty="0" smtClean="0"/>
              <a:t> </a:t>
            </a:r>
            <a:r>
              <a:rPr lang="en-US" dirty="0" err="1"/>
              <a:t>tehnologica</a:t>
            </a:r>
            <a:endParaRPr lang="en-US" dirty="0"/>
          </a:p>
          <a:p>
            <a:r>
              <a:rPr lang="en-US" b="1" dirty="0"/>
              <a:t>MIROIU ELENA </a:t>
            </a:r>
            <a:r>
              <a:rPr lang="en-US" b="1" dirty="0" smtClean="0"/>
              <a:t>LETIȚIA</a:t>
            </a:r>
            <a:r>
              <a:rPr lang="ro-RO" b="1" dirty="0" smtClean="0"/>
              <a:t>-</a:t>
            </a:r>
            <a:r>
              <a:rPr lang="en-US" dirty="0" err="1" smtClean="0"/>
              <a:t>Educație</a:t>
            </a:r>
            <a:r>
              <a:rPr lang="en-US" dirty="0" smtClean="0"/>
              <a:t> </a:t>
            </a:r>
            <a:r>
              <a:rPr lang="en-US" dirty="0" err="1"/>
              <a:t>muzicala</a:t>
            </a:r>
            <a:endParaRPr lang="en-US" dirty="0"/>
          </a:p>
          <a:p>
            <a:r>
              <a:rPr lang="en-US" b="1" dirty="0" smtClean="0"/>
              <a:t>FLUTUREL ADINA</a:t>
            </a:r>
            <a:r>
              <a:rPr lang="ro-RO" b="1" dirty="0" smtClean="0"/>
              <a:t>-</a:t>
            </a:r>
            <a:r>
              <a:rPr lang="en-US" dirty="0" err="1" smtClean="0"/>
              <a:t>Educație</a:t>
            </a:r>
            <a:r>
              <a:rPr lang="en-US" dirty="0" smtClean="0"/>
              <a:t> </a:t>
            </a:r>
            <a:r>
              <a:rPr lang="en-US" dirty="0" err="1" smtClean="0"/>
              <a:t>plastica</a:t>
            </a:r>
            <a:endParaRPr lang="en-US" dirty="0" smtClean="0"/>
          </a:p>
          <a:p>
            <a:r>
              <a:rPr lang="en-US" b="1" dirty="0" smtClean="0"/>
              <a:t>DICU NICOLETA</a:t>
            </a:r>
            <a:r>
              <a:rPr lang="ro-RO" b="1" dirty="0" smtClean="0"/>
              <a:t>-</a:t>
            </a:r>
            <a:r>
              <a:rPr lang="en-US" dirty="0" err="1" smtClean="0"/>
              <a:t>Chimie</a:t>
            </a:r>
            <a:r>
              <a:rPr lang="en-US" dirty="0" smtClean="0"/>
              <a:t>- </a:t>
            </a:r>
            <a:r>
              <a:rPr lang="en-US" dirty="0" err="1" smtClean="0"/>
              <a:t>Fizica</a:t>
            </a:r>
            <a:endParaRPr lang="ro-RO" dirty="0" smtClean="0"/>
          </a:p>
          <a:p>
            <a:r>
              <a:rPr lang="ro-RO" b="1" dirty="0" smtClean="0"/>
              <a:t>DUMITRAȘCU ELENA</a:t>
            </a:r>
            <a:r>
              <a:rPr lang="ro-RO" dirty="0" smtClean="0"/>
              <a:t>-Educatie financiară</a:t>
            </a:r>
            <a:endParaRPr lang="en-US" dirty="0" smtClean="0"/>
          </a:p>
          <a:p>
            <a:r>
              <a:rPr lang="en-US" b="1" dirty="0" smtClean="0"/>
              <a:t>MIHAI VIORICA</a:t>
            </a:r>
            <a:r>
              <a:rPr lang="ro-RO" b="1" dirty="0" smtClean="0"/>
              <a:t>-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psihopedagog</a:t>
            </a:r>
            <a:endParaRPr lang="en-US" dirty="0" smtClean="0"/>
          </a:p>
          <a:p>
            <a:endParaRPr lang="it-IT" dirty="0"/>
          </a:p>
          <a:p>
            <a:pPr algn="ctr"/>
            <a:endParaRPr lang="ro-RO" b="1" dirty="0" smtClean="0">
              <a:latin typeface="Algerian" panose="04020705040A02060702" pitchFamily="82" charset="0"/>
            </a:endParaRPr>
          </a:p>
          <a:p>
            <a:pPr algn="ctr"/>
            <a:endParaRPr lang="ro-RO" b="1" dirty="0">
              <a:latin typeface="Algerian" panose="04020705040A02060702" pitchFamily="82" charset="0"/>
            </a:endParaRPr>
          </a:p>
          <a:p>
            <a:pPr algn="ctr"/>
            <a:r>
              <a:rPr lang="ro-RO" b="1" dirty="0" smtClean="0">
                <a:latin typeface="Algerian" panose="04020705040A02060702" pitchFamily="8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399658" cy="816042"/>
          </a:xfrm>
        </p:spPr>
        <p:txBody>
          <a:bodyPr/>
          <a:lstStyle/>
          <a:p>
            <a:pPr algn="ctr"/>
            <a:r>
              <a:rPr lang="ro-RO" dirty="0" smtClean="0"/>
              <a:t>Școala gimnazială</a:t>
            </a:r>
            <a:br>
              <a:rPr lang="ro-RO" dirty="0" smtClean="0"/>
            </a:br>
            <a:r>
              <a:rPr lang="ro-RO" dirty="0" smtClean="0"/>
              <a:t>”</a:t>
            </a:r>
            <a:r>
              <a:rPr lang="ro-RO" b="1" dirty="0" smtClean="0"/>
              <a:t>TUDOR MUȘATESCU</a:t>
            </a:r>
            <a:r>
              <a:rPr lang="ro-RO" dirty="0" smtClean="0"/>
              <a:t>„ PITESTI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3621">
            <a:off x="251520" y="2204864"/>
            <a:ext cx="1962150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16832"/>
            <a:ext cx="3491880" cy="2095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127">
            <a:off x="6633044" y="2241204"/>
            <a:ext cx="2031046" cy="2031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203848" y="3653142"/>
            <a:ext cx="2664592" cy="3196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4" y="4675962"/>
            <a:ext cx="2835329" cy="21264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16" y="4675962"/>
            <a:ext cx="2909384" cy="218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7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548680"/>
            <a:ext cx="7346777" cy="578071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</a:rPr>
              <a:t>Școală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endParaRPr lang="en-US" sz="2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</a:rPr>
              <a:t>de Tudor </a:t>
            </a:r>
            <a:r>
              <a:rPr lang="en-US" sz="2800" dirty="0" err="1">
                <a:latin typeface="Times New Roman" panose="02020603050405020304" pitchFamily="18" charset="0"/>
              </a:rPr>
              <a:t>Arghezi</a:t>
            </a:r>
            <a:endParaRPr lang="en-US" sz="2800" b="1" dirty="0"/>
          </a:p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  <a:p>
            <a:pPr marL="0">
              <a:spcBef>
                <a:spcPts val="0"/>
              </a:spcBef>
            </a:pPr>
            <a:r>
              <a:rPr lang="en-US" sz="2800" dirty="0">
                <a:latin typeface="Times New Roman" panose="02020603050405020304" pitchFamily="18" charset="0"/>
              </a:rPr>
              <a:t>Un </a:t>
            </a:r>
            <a:r>
              <a:rPr lang="en-US" sz="2800" dirty="0" err="1">
                <a:latin typeface="Times New Roman" panose="02020603050405020304" pitchFamily="18" charset="0"/>
              </a:rPr>
              <a:t>loc</a:t>
            </a:r>
            <a:r>
              <a:rPr lang="en-US" sz="2800" dirty="0">
                <a:latin typeface="Times New Roman" panose="02020603050405020304" pitchFamily="18" charset="0"/>
              </a:rPr>
              <a:t> e </a:t>
            </a:r>
            <a:r>
              <a:rPr lang="en-US" sz="2800" dirty="0" err="1">
                <a:latin typeface="Times New Roman" panose="02020603050405020304" pitchFamily="18" charset="0"/>
              </a:rPr>
              <a:t>minunat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pe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lume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endParaRPr lang="en-US" sz="2800" b="1" dirty="0"/>
          </a:p>
          <a:p>
            <a:pPr marL="0">
              <a:spcBef>
                <a:spcPts val="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Locul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unde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învățat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scrii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endParaRPr lang="en-US" sz="2800" b="1" dirty="0"/>
          </a:p>
          <a:p>
            <a:pPr marL="0">
              <a:spcBef>
                <a:spcPts val="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Să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socotești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să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prieteni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și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fii</a:t>
            </a:r>
            <a:r>
              <a:rPr lang="en-US" sz="2800" dirty="0">
                <a:latin typeface="Times New Roman" panose="02020603050405020304" pitchFamily="18" charset="0"/>
              </a:rPr>
              <a:t>. </a:t>
            </a:r>
            <a:endParaRPr lang="en-US" sz="2800" b="1" dirty="0"/>
          </a:p>
          <a:p>
            <a:pPr marL="0">
              <a:spcBef>
                <a:spcPts val="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Profesorii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te-nvață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acolo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endParaRPr lang="en-US" sz="2800" b="1" dirty="0"/>
          </a:p>
          <a:p>
            <a:pPr marL="0">
              <a:spcBef>
                <a:spcPts val="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Multe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lucruri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valoroase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endParaRPr lang="en-US" sz="2800" b="1" dirty="0"/>
          </a:p>
          <a:p>
            <a:pPr marL="0">
              <a:spcBef>
                <a:spcPts val="0"/>
              </a:spcBef>
            </a:pPr>
            <a:r>
              <a:rPr lang="en-US" sz="2800" dirty="0">
                <a:latin typeface="Times New Roman" panose="02020603050405020304" pitchFamily="18" charset="0"/>
              </a:rPr>
              <a:t>Care-n </a:t>
            </a:r>
            <a:r>
              <a:rPr lang="en-US" sz="2800" dirty="0" err="1">
                <a:latin typeface="Times New Roman" panose="02020603050405020304" pitchFamily="18" charset="0"/>
              </a:rPr>
              <a:t>viață</a:t>
            </a:r>
            <a:r>
              <a:rPr lang="en-US" sz="2800" dirty="0">
                <a:latin typeface="Times New Roman" panose="02020603050405020304" pitchFamily="18" charset="0"/>
              </a:rPr>
              <a:t>-s </a:t>
            </a:r>
            <a:r>
              <a:rPr lang="en-US" sz="2800" dirty="0" err="1">
                <a:latin typeface="Times New Roman" panose="02020603050405020304" pitchFamily="18" charset="0"/>
              </a:rPr>
              <a:t>necesare</a:t>
            </a:r>
            <a:r>
              <a:rPr lang="en-US" sz="2800" dirty="0">
                <a:latin typeface="Times New Roman" panose="02020603050405020304" pitchFamily="18" charset="0"/>
              </a:rPr>
              <a:t>. </a:t>
            </a:r>
            <a:endParaRPr lang="en-US" sz="2800" b="1" dirty="0"/>
          </a:p>
          <a:p>
            <a:pPr marL="0">
              <a:spcBef>
                <a:spcPts val="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Ați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ghicit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voi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oare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endParaRPr lang="en-US" sz="2800" b="1" dirty="0"/>
          </a:p>
          <a:p>
            <a:pPr marL="0">
              <a:spcBef>
                <a:spcPts val="0"/>
              </a:spcBef>
            </a:pPr>
            <a:r>
              <a:rPr lang="en-US" sz="2800" dirty="0">
                <a:latin typeface="Times New Roman" panose="02020603050405020304" pitchFamily="18" charset="0"/>
              </a:rPr>
              <a:t>Care-</a:t>
            </a:r>
            <a:r>
              <a:rPr lang="en-US" sz="2800" dirty="0" err="1">
                <a:latin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locul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minunat</a:t>
            </a:r>
            <a:r>
              <a:rPr lang="en-US" sz="2800" dirty="0">
                <a:latin typeface="Times New Roman" panose="02020603050405020304" pitchFamily="18" charset="0"/>
              </a:rPr>
              <a:t>? </a:t>
            </a:r>
            <a:endParaRPr lang="en-US" sz="2800" b="1" dirty="0"/>
          </a:p>
          <a:p>
            <a:pPr marL="0">
              <a:spcBef>
                <a:spcPts val="0"/>
              </a:spcBef>
            </a:pPr>
            <a:r>
              <a:rPr lang="en-US" sz="2800" dirty="0">
                <a:latin typeface="Times New Roman" panose="02020603050405020304" pitchFamily="18" charset="0"/>
              </a:rPr>
              <a:t>Este </a:t>
            </a:r>
            <a:r>
              <a:rPr lang="en-US" sz="2800" dirty="0" err="1">
                <a:latin typeface="Times New Roman" panose="02020603050405020304" pitchFamily="18" charset="0"/>
              </a:rPr>
              <a:t>școală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cea</a:t>
            </a:r>
            <a:r>
              <a:rPr lang="en-US" sz="2800" dirty="0">
                <a:latin typeface="Times New Roman" panose="02020603050405020304" pitchFamily="18" charset="0"/>
              </a:rPr>
              <a:t> de </a:t>
            </a:r>
            <a:r>
              <a:rPr lang="en-US" sz="2800" dirty="0" err="1">
                <a:latin typeface="Times New Roman" panose="02020603050405020304" pitchFamily="18" charset="0"/>
              </a:rPr>
              <a:t>aur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endParaRPr lang="en-US" sz="2800" b="1" dirty="0"/>
          </a:p>
          <a:p>
            <a:pPr marL="0">
              <a:spcBef>
                <a:spcPts val="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Profesoară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pentru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toți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endParaRPr lang="en-US" sz="2800" b="1" dirty="0"/>
          </a:p>
          <a:p>
            <a:pPr marL="0">
              <a:spcBef>
                <a:spcPts val="0"/>
              </a:spcBef>
            </a:pPr>
            <a:r>
              <a:rPr lang="en-US" sz="2800" dirty="0">
                <a:latin typeface="Times New Roman" panose="02020603050405020304" pitchFamily="18" charset="0"/>
              </a:rPr>
              <a:t>Care carte </a:t>
            </a:r>
            <a:r>
              <a:rPr lang="en-US" sz="2800" dirty="0" err="1">
                <a:latin typeface="Times New Roman" panose="02020603050405020304" pitchFamily="18" charset="0"/>
              </a:rPr>
              <a:t>vor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știe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2800" b="1" dirty="0"/>
          </a:p>
          <a:p>
            <a:pPr marL="0" indent="0" algn="ctr">
              <a:buNone/>
            </a:pPr>
            <a:r>
              <a:rPr lang="ro-RO" sz="28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000" b="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04" y="3188427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145</TotalTime>
  <Words>510</Words>
  <Application>Microsoft Office PowerPoint</Application>
  <PresentationFormat>On-screen Show (4:3)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Algerian</vt:lpstr>
      <vt:lpstr>Arial</vt:lpstr>
      <vt:lpstr>Arial Narrow</vt:lpstr>
      <vt:lpstr>Century Gothic</vt:lpstr>
      <vt:lpstr>Comic Sans MS</vt:lpstr>
      <vt:lpstr>Tahoma</vt:lpstr>
      <vt:lpstr>Times New Roman</vt:lpstr>
      <vt:lpstr>Wingdings 3</vt:lpstr>
      <vt:lpstr>Ion</vt:lpstr>
      <vt:lpstr>      SCOALA GIMNAZIALĂ  ”TUDOR MUȘATESCU” (nr. 17)  Pitesti, Jud. Argeş                                                           Str. VASILE PÂRVAN , NR.  3 sc17pitesti@yahoo.com Tel/fax: 0248/ 251 247   </vt:lpstr>
      <vt:lpstr>CE  ESTE  EDUCAȚIA?</vt:lpstr>
      <vt:lpstr>PowerPoint Presentation</vt:lpstr>
      <vt:lpstr>PowerPoint Presentation</vt:lpstr>
      <vt:lpstr>PowerPoint Presentation</vt:lpstr>
      <vt:lpstr>PowerPoint Presentation</vt:lpstr>
      <vt:lpstr>Școala gimnazială ”TUDOR MUȘATESCU„ PITESTI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EDUCATIA ESTE SANSA TA</dc:title>
  <dc:creator>Andreea</dc:creator>
  <cp:lastModifiedBy>Luminița</cp:lastModifiedBy>
  <cp:revision>21</cp:revision>
  <dcterms:created xsi:type="dcterms:W3CDTF">2021-11-16T21:38:54Z</dcterms:created>
  <dcterms:modified xsi:type="dcterms:W3CDTF">2024-08-18T08:36:34Z</dcterms:modified>
</cp:coreProperties>
</file>