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ro-R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ro-R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CD5A-43B9-4865-94F0-16A6DC065702}" type="datetimeFigureOut">
              <a:rPr lang="ro-RO" smtClean="0"/>
              <a:t>25.02.2018</a:t>
            </a:fld>
            <a:endParaRPr lang="ro-R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DCC5-ADB5-4712-971A-A772C5F022FC}" type="slidenum">
              <a:rPr lang="ro-RO" smtClean="0"/>
              <a:t>‹Nº›</a:t>
            </a:fld>
            <a:endParaRPr lang="ro-R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ro-R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ro-R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CD5A-43B9-4865-94F0-16A6DC065702}" type="datetimeFigureOut">
              <a:rPr lang="ro-RO" smtClean="0"/>
              <a:t>25.02.2018</a:t>
            </a:fld>
            <a:endParaRPr lang="ro-R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DCC5-ADB5-4712-971A-A772C5F022FC}" type="slidenum">
              <a:rPr lang="ro-RO" smtClean="0"/>
              <a:t>‹Nº›</a:t>
            </a:fld>
            <a:endParaRPr lang="ro-R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ro-R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ro-R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CD5A-43B9-4865-94F0-16A6DC065702}" type="datetimeFigureOut">
              <a:rPr lang="ro-RO" smtClean="0"/>
              <a:t>25.02.2018</a:t>
            </a:fld>
            <a:endParaRPr lang="ro-R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DCC5-ADB5-4712-971A-A772C5F022FC}" type="slidenum">
              <a:rPr lang="ro-RO" smtClean="0"/>
              <a:t>‹Nº›</a:t>
            </a:fld>
            <a:endParaRPr lang="ro-R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ro-R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ro-R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CD5A-43B9-4865-94F0-16A6DC065702}" type="datetimeFigureOut">
              <a:rPr lang="ro-RO" smtClean="0"/>
              <a:t>25.02.2018</a:t>
            </a:fld>
            <a:endParaRPr lang="ro-R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DCC5-ADB5-4712-971A-A772C5F022FC}" type="slidenum">
              <a:rPr lang="ro-RO" smtClean="0"/>
              <a:t>‹Nº›</a:t>
            </a:fld>
            <a:endParaRPr lang="ro-R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ro-R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CD5A-43B9-4865-94F0-16A6DC065702}" type="datetimeFigureOut">
              <a:rPr lang="ro-RO" smtClean="0"/>
              <a:t>25.02.2018</a:t>
            </a:fld>
            <a:endParaRPr lang="ro-R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DCC5-ADB5-4712-971A-A772C5F022FC}" type="slidenum">
              <a:rPr lang="ro-RO" smtClean="0"/>
              <a:t>‹Nº›</a:t>
            </a:fld>
            <a:endParaRPr lang="ro-R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ro-R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ro-R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ro-R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CD5A-43B9-4865-94F0-16A6DC065702}" type="datetimeFigureOut">
              <a:rPr lang="ro-RO" smtClean="0"/>
              <a:t>25.02.2018</a:t>
            </a:fld>
            <a:endParaRPr lang="ro-R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DCC5-ADB5-4712-971A-A772C5F022FC}" type="slidenum">
              <a:rPr lang="ro-RO" smtClean="0"/>
              <a:t>‹Nº›</a:t>
            </a:fld>
            <a:endParaRPr lang="ro-R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ro-R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ro-R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ro-R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CD5A-43B9-4865-94F0-16A6DC065702}" type="datetimeFigureOut">
              <a:rPr lang="ro-RO" smtClean="0"/>
              <a:t>25.02.2018</a:t>
            </a:fld>
            <a:endParaRPr lang="ro-R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DCC5-ADB5-4712-971A-A772C5F022FC}" type="slidenum">
              <a:rPr lang="ro-RO" smtClean="0"/>
              <a:t>‹Nº›</a:t>
            </a:fld>
            <a:endParaRPr lang="ro-R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ro-R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CD5A-43B9-4865-94F0-16A6DC065702}" type="datetimeFigureOut">
              <a:rPr lang="ro-RO" smtClean="0"/>
              <a:t>25.02.2018</a:t>
            </a:fld>
            <a:endParaRPr lang="ro-R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DCC5-ADB5-4712-971A-A772C5F022FC}" type="slidenum">
              <a:rPr lang="ro-RO" smtClean="0"/>
              <a:t>‹Nº›</a:t>
            </a:fld>
            <a:endParaRPr lang="ro-R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CD5A-43B9-4865-94F0-16A6DC065702}" type="datetimeFigureOut">
              <a:rPr lang="ro-RO" smtClean="0"/>
              <a:t>25.02.2018</a:t>
            </a:fld>
            <a:endParaRPr lang="ro-R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DCC5-ADB5-4712-971A-A772C5F022FC}" type="slidenum">
              <a:rPr lang="ro-RO" smtClean="0"/>
              <a:t>‹Nº›</a:t>
            </a:fld>
            <a:endParaRPr lang="ro-R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ro-R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ro-R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CD5A-43B9-4865-94F0-16A6DC065702}" type="datetimeFigureOut">
              <a:rPr lang="ro-RO" smtClean="0"/>
              <a:t>25.02.2018</a:t>
            </a:fld>
            <a:endParaRPr lang="ro-R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DCC5-ADB5-4712-971A-A772C5F022FC}" type="slidenum">
              <a:rPr lang="ro-RO" smtClean="0"/>
              <a:t>‹Nº›</a:t>
            </a:fld>
            <a:endParaRPr lang="ro-R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ro-R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CD5A-43B9-4865-94F0-16A6DC065702}" type="datetimeFigureOut">
              <a:rPr lang="ro-RO" smtClean="0"/>
              <a:t>25.02.2018</a:t>
            </a:fld>
            <a:endParaRPr lang="ro-R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DCC5-ADB5-4712-971A-A772C5F022FC}" type="slidenum">
              <a:rPr lang="ro-RO" smtClean="0"/>
              <a:t>‹Nº›</a:t>
            </a:fld>
            <a:endParaRPr lang="ro-R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ro-R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ro-R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CCD5A-43B9-4865-94F0-16A6DC065702}" type="datetimeFigureOut">
              <a:rPr lang="ro-RO" smtClean="0"/>
              <a:t>25.02.2018</a:t>
            </a:fld>
            <a:endParaRPr lang="ro-R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DDCC5-ADB5-4712-971A-A772C5F022FC}" type="slidenum">
              <a:rPr lang="ro-RO" smtClean="0"/>
              <a:t>‹Nº›</a:t>
            </a:fld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57158" y="0"/>
            <a:ext cx="7772400" cy="1470025"/>
          </a:xfrm>
        </p:spPr>
        <p:txBody>
          <a:bodyPr/>
          <a:lstStyle/>
          <a:p>
            <a:r>
              <a:rPr lang="ro-RO" dirty="0" smtClean="0"/>
              <a:t>SCOALA STEJARU </a:t>
            </a:r>
            <a:endParaRPr lang="ro-R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28596" y="1357298"/>
            <a:ext cx="8715404" cy="5138758"/>
          </a:xfrm>
        </p:spPr>
        <p:txBody>
          <a:bodyPr>
            <a:normAutofit fontScale="47500" lnSpcReduction="20000"/>
          </a:bodyPr>
          <a:lstStyle/>
          <a:p>
            <a:r>
              <a:rPr lang="vi-VN" dirty="0">
                <a:solidFill>
                  <a:schemeClr val="tx1"/>
                </a:solidFill>
              </a:rPr>
              <a:t>Primul local de școală din comuna Stejaru (Bălțați) a fost construit la 2 dec 1839. Referitor la localul școlii, revizorul V. Ursescu  spunea: ,,…… </a:t>
            </a:r>
            <a:r>
              <a:rPr lang="vi-VN" i="1" dirty="0">
                <a:solidFill>
                  <a:schemeClr val="tx1"/>
                </a:solidFill>
              </a:rPr>
              <a:t>școala expre clădită era în acest  </a:t>
            </a:r>
            <a:endParaRPr lang="vi-VN" dirty="0">
              <a:solidFill>
                <a:schemeClr val="tx1"/>
              </a:solidFill>
            </a:endParaRPr>
          </a:p>
          <a:p>
            <a:r>
              <a:rPr lang="vi-VN" i="1" dirty="0">
                <a:solidFill>
                  <a:schemeClr val="tx1"/>
                </a:solidFill>
              </a:rPr>
              <a:t>an săvârșită și construită din paiantă de nuiele. Ea era compusă din două odăi, una pentru</a:t>
            </a:r>
            <a:r>
              <a:rPr lang="vi-VN" dirty="0">
                <a:solidFill>
                  <a:schemeClr val="tx1"/>
                </a:solidFill>
              </a:rPr>
              <a:t> </a:t>
            </a:r>
            <a:r>
              <a:rPr lang="vi-VN" i="1" dirty="0">
                <a:solidFill>
                  <a:schemeClr val="tx1"/>
                </a:solidFill>
              </a:rPr>
              <a:t>învâțătură și alta pentru dascăl</a:t>
            </a:r>
            <a:r>
              <a:rPr lang="vi-VN" dirty="0">
                <a:solidFill>
                  <a:schemeClr val="tx1"/>
                </a:solidFill>
              </a:rPr>
              <a:t>. ……..,,   . În anul 1884 se fac reparații la școală, iar în 1905 </a:t>
            </a:r>
          </a:p>
          <a:p>
            <a:r>
              <a:rPr lang="vi-VN" dirty="0">
                <a:solidFill>
                  <a:schemeClr val="tx1"/>
                </a:solidFill>
              </a:rPr>
              <a:t>starea clădirii se înrăutățește.  Astfel clădirea școlii se mută cu chirie în localul unui fost </a:t>
            </a:r>
          </a:p>
          <a:p>
            <a:r>
              <a:rPr lang="vi-VN" dirty="0">
                <a:solidFill>
                  <a:schemeClr val="tx1"/>
                </a:solidFill>
              </a:rPr>
              <a:t>cârciumar , respectiv în anul 1908. Ulterior în anul 1910 se mută fiind situată la adresa nr. 165.</a:t>
            </a:r>
          </a:p>
          <a:p>
            <a:r>
              <a:rPr lang="vi-VN" dirty="0">
                <a:solidFill>
                  <a:schemeClr val="tx1"/>
                </a:solidFill>
              </a:rPr>
              <a:t>                Anul 1911, debutează cu ridicarea noului local din cărămidă, cu două săli de clasă și o cancelarie, dat în folosință în anul 1914. La cutremurul de pământ din 1940 clădirea a suferit     avarii majore. Școala a fost din nou mutată, se demarează acțiunea construcției unui nou local</a:t>
            </a:r>
          </a:p>
          <a:p>
            <a:r>
              <a:rPr lang="vi-VN" dirty="0">
                <a:solidFill>
                  <a:schemeClr val="tx1"/>
                </a:solidFill>
              </a:rPr>
              <a:t> in anul 1942 , 9 mai. 1952 este anul în care a fost dat în folosință noul local, ce avea patru </a:t>
            </a:r>
          </a:p>
          <a:p>
            <a:r>
              <a:rPr lang="vi-VN" dirty="0">
                <a:solidFill>
                  <a:schemeClr val="tx1"/>
                </a:solidFill>
              </a:rPr>
              <a:t>săli și o cancelarie, ulterior în anul 1960 au mai fost adăugate alte două săli de clasă iar în </a:t>
            </a:r>
          </a:p>
          <a:p>
            <a:r>
              <a:rPr lang="vi-VN" dirty="0">
                <a:solidFill>
                  <a:schemeClr val="tx1"/>
                </a:solidFill>
              </a:rPr>
              <a:t>anul 1971 o altă sală și o cancelarie, deci la această dată avea 7 săli de clasă 2 cancelarii și 2 coridoare. </a:t>
            </a:r>
          </a:p>
          <a:p>
            <a:r>
              <a:rPr lang="vi-VN" dirty="0">
                <a:solidFill>
                  <a:schemeClr val="tx1"/>
                </a:solidFill>
              </a:rPr>
              <a:t>              În anul 2001, se construiește actualul local dat în folosință un an mai târziu, </a:t>
            </a:r>
          </a:p>
          <a:p>
            <a:r>
              <a:rPr lang="vi-VN" dirty="0">
                <a:solidFill>
                  <a:schemeClr val="tx1"/>
                </a:solidFill>
              </a:rPr>
              <a:t>amplasamentul fiind pe vechea școală, avea în componență 5 săli de clasă 2 laboratoare, </a:t>
            </a:r>
          </a:p>
          <a:p>
            <a:r>
              <a:rPr lang="vi-VN" dirty="0">
                <a:solidFill>
                  <a:schemeClr val="tx1"/>
                </a:solidFill>
              </a:rPr>
              <a:t>1 cabinet director, 1 cabinet secretariat, 1 cancelarie și 2 clase renovate din vechiul local</a:t>
            </a:r>
          </a:p>
          <a:p>
            <a:endParaRPr lang="ro-RO" dirty="0">
              <a:solidFill>
                <a:schemeClr val="tx1"/>
              </a:solidFill>
            </a:endParaRPr>
          </a:p>
        </p:txBody>
      </p:sp>
      <p:pic>
        <p:nvPicPr>
          <p:cNvPr id="1026" name="Picture 2" descr="Imagine04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14884"/>
            <a:ext cx="2152650" cy="2143116"/>
          </a:xfrm>
          <a:prstGeom prst="rect">
            <a:avLst/>
          </a:prstGeom>
          <a:noFill/>
          <a:ln w="19050" algn="in">
            <a:solidFill>
              <a:srgbClr val="00000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OFERTA EDUCATIONALA 2018-2019</a:t>
            </a:r>
            <a:endParaRPr lang="ro-R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Curriculum national</a:t>
            </a:r>
          </a:p>
          <a:p>
            <a:pPr algn="ctr"/>
            <a:r>
              <a:rPr lang="ro-RO" dirty="0">
                <a:solidFill>
                  <a:srgbClr val="FF0000"/>
                </a:solidFill>
              </a:rPr>
              <a:t>CDS-uri </a:t>
            </a:r>
            <a:r>
              <a:rPr lang="ro-RO" dirty="0" smtClean="0">
                <a:solidFill>
                  <a:srgbClr val="FF0000"/>
                </a:solidFill>
              </a:rPr>
              <a:t>propuse 2018-2019</a:t>
            </a:r>
            <a:endParaRPr lang="ro-RO" dirty="0">
              <a:solidFill>
                <a:srgbClr val="FF0000"/>
              </a:solidFill>
            </a:endParaRPr>
          </a:p>
          <a:p>
            <a:r>
              <a:rPr lang="ro-RO" dirty="0"/>
              <a:t>1. LECTURA CA ABILITATE DE VIATA</a:t>
            </a:r>
          </a:p>
          <a:p>
            <a:r>
              <a:rPr lang="ro-RO" dirty="0"/>
              <a:t>2. ED. PT SANATATE</a:t>
            </a:r>
          </a:p>
          <a:p>
            <a:r>
              <a:rPr lang="ro-RO" dirty="0"/>
              <a:t>3. T.I.C.</a:t>
            </a:r>
          </a:p>
          <a:p>
            <a:r>
              <a:rPr lang="ro-RO" dirty="0"/>
              <a:t>4. EDUCATIA ECOLOGICA</a:t>
            </a:r>
          </a:p>
          <a:p>
            <a:pPr>
              <a:buNone/>
            </a:pPr>
            <a:r>
              <a:rPr lang="ro-RO" dirty="0"/>
              <a:t> </a:t>
            </a:r>
          </a:p>
          <a:p>
            <a:endParaRPr lang="ro-R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295</Words>
  <Application>Microsoft Office PowerPoint</Application>
  <PresentationFormat>Presentación en pantalla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SCOALA STEJARU </vt:lpstr>
      <vt:lpstr>OFERTA EDUCATIONALA 2018-2019</vt:lpstr>
    </vt:vector>
  </TitlesOfParts>
  <Company>www.intercambiosvirtuales.org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SCOALA STEJARU </dc:title>
  <dc:creator>www.intercambiosvirtuales.org</dc:creator>
  <cp:lastModifiedBy>www.intercambiosvirtuales.org</cp:lastModifiedBy>
  <cp:revision>1</cp:revision>
  <dcterms:created xsi:type="dcterms:W3CDTF">2018-02-25T18:55:36Z</dcterms:created>
  <dcterms:modified xsi:type="dcterms:W3CDTF">2018-02-25T19:03:07Z</dcterms:modified>
</cp:coreProperties>
</file>