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7DEB51-A9AE-4BB5-A148-C3CAAA164B75}" v="9" dt="2024-01-12T06:38:29.2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6" d="100"/>
          <a:sy n="86" d="100"/>
        </p:scale>
        <p:origin x="-533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na Coroiu" userId="a6d949d6-5823-4b04-a42d-551f3e5911b9" providerId="ADAL" clId="{727DEB51-A9AE-4BB5-A148-C3CAAA164B75}"/>
    <pc:docChg chg="custSel addSld modSld sldOrd">
      <pc:chgData name="Mariana Coroiu" userId="a6d949d6-5823-4b04-a42d-551f3e5911b9" providerId="ADAL" clId="{727DEB51-A9AE-4BB5-A148-C3CAAA164B75}" dt="2024-01-12T06:39:11.054" v="55"/>
      <pc:docMkLst>
        <pc:docMk/>
      </pc:docMkLst>
      <pc:sldChg chg="addSp modSp new mod">
        <pc:chgData name="Mariana Coroiu" userId="a6d949d6-5823-4b04-a42d-551f3e5911b9" providerId="ADAL" clId="{727DEB51-A9AE-4BB5-A148-C3CAAA164B75}" dt="2024-01-12T06:35:23.645" v="3" actId="962"/>
        <pc:sldMkLst>
          <pc:docMk/>
          <pc:sldMk cId="1946892021" sldId="256"/>
        </pc:sldMkLst>
        <pc:picChg chg="add mod">
          <ac:chgData name="Mariana Coroiu" userId="a6d949d6-5823-4b04-a42d-551f3e5911b9" providerId="ADAL" clId="{727DEB51-A9AE-4BB5-A148-C3CAAA164B75}" dt="2024-01-12T06:35:23.645" v="3" actId="962"/>
          <ac:picMkLst>
            <pc:docMk/>
            <pc:sldMk cId="1946892021" sldId="256"/>
            <ac:picMk id="5" creationId="{ED908D60-12A9-DC5C-AC05-F6BB456B0D5D}"/>
          </ac:picMkLst>
        </pc:picChg>
      </pc:sldChg>
      <pc:sldChg chg="addSp delSp modSp new mod">
        <pc:chgData name="Mariana Coroiu" userId="a6d949d6-5823-4b04-a42d-551f3e5911b9" providerId="ADAL" clId="{727DEB51-A9AE-4BB5-A148-C3CAAA164B75}" dt="2024-01-12T06:39:02.082" v="53" actId="14100"/>
        <pc:sldMkLst>
          <pc:docMk/>
          <pc:sldMk cId="4155015330" sldId="257"/>
        </pc:sldMkLst>
        <pc:spChg chg="del">
          <ac:chgData name="Mariana Coroiu" userId="a6d949d6-5823-4b04-a42d-551f3e5911b9" providerId="ADAL" clId="{727DEB51-A9AE-4BB5-A148-C3CAAA164B75}" dt="2024-01-12T06:36:40.329" v="5" actId="931"/>
          <ac:spMkLst>
            <pc:docMk/>
            <pc:sldMk cId="4155015330" sldId="257"/>
            <ac:spMk id="3" creationId="{1C2C2AF0-6631-B9F4-516B-437A888840E7}"/>
          </ac:spMkLst>
        </pc:spChg>
        <pc:picChg chg="add mod">
          <ac:chgData name="Mariana Coroiu" userId="a6d949d6-5823-4b04-a42d-551f3e5911b9" providerId="ADAL" clId="{727DEB51-A9AE-4BB5-A148-C3CAAA164B75}" dt="2024-01-12T06:39:02.082" v="53" actId="14100"/>
          <ac:picMkLst>
            <pc:docMk/>
            <pc:sldMk cId="4155015330" sldId="257"/>
            <ac:picMk id="5" creationId="{27A1BE9E-5BCB-1FA4-CACB-24C143186494}"/>
          </ac:picMkLst>
        </pc:picChg>
        <pc:picChg chg="add del mod">
          <ac:chgData name="Mariana Coroiu" userId="a6d949d6-5823-4b04-a42d-551f3e5911b9" providerId="ADAL" clId="{727DEB51-A9AE-4BB5-A148-C3CAAA164B75}" dt="2024-01-12T06:38:12.647" v="44" actId="21"/>
          <ac:picMkLst>
            <pc:docMk/>
            <pc:sldMk cId="4155015330" sldId="257"/>
            <ac:picMk id="7" creationId="{4B2980E7-82FB-3149-AEFA-489EAF3A70B7}"/>
          </ac:picMkLst>
        </pc:picChg>
        <pc:picChg chg="add del mod">
          <ac:chgData name="Mariana Coroiu" userId="a6d949d6-5823-4b04-a42d-551f3e5911b9" providerId="ADAL" clId="{727DEB51-A9AE-4BB5-A148-C3CAAA164B75}" dt="2024-01-12T06:37:54.387" v="40" actId="21"/>
          <ac:picMkLst>
            <pc:docMk/>
            <pc:sldMk cId="4155015330" sldId="257"/>
            <ac:picMk id="9" creationId="{06914128-A63C-02C7-84CD-61094C75A4A1}"/>
          </ac:picMkLst>
        </pc:picChg>
        <pc:picChg chg="add del mod">
          <ac:chgData name="Mariana Coroiu" userId="a6d949d6-5823-4b04-a42d-551f3e5911b9" providerId="ADAL" clId="{727DEB51-A9AE-4BB5-A148-C3CAAA164B75}" dt="2024-01-12T06:37:43.002" v="37" actId="21"/>
          <ac:picMkLst>
            <pc:docMk/>
            <pc:sldMk cId="4155015330" sldId="257"/>
            <ac:picMk id="11" creationId="{8EF0008C-89BF-5DEB-54A3-6B155AA31837}"/>
          </ac:picMkLst>
        </pc:picChg>
        <pc:picChg chg="add del mod">
          <ac:chgData name="Mariana Coroiu" userId="a6d949d6-5823-4b04-a42d-551f3e5911b9" providerId="ADAL" clId="{727DEB51-A9AE-4BB5-A148-C3CAAA164B75}" dt="2024-01-12T06:37:35.558" v="35" actId="21"/>
          <ac:picMkLst>
            <pc:docMk/>
            <pc:sldMk cId="4155015330" sldId="257"/>
            <ac:picMk id="13" creationId="{C1E47B96-FC8A-FC87-DAC4-7EA22B417FC9}"/>
          </ac:picMkLst>
        </pc:picChg>
        <pc:picChg chg="add del mod">
          <ac:chgData name="Mariana Coroiu" userId="a6d949d6-5823-4b04-a42d-551f3e5911b9" providerId="ADAL" clId="{727DEB51-A9AE-4BB5-A148-C3CAAA164B75}" dt="2024-01-12T06:37:27.304" v="33" actId="21"/>
          <ac:picMkLst>
            <pc:docMk/>
            <pc:sldMk cId="4155015330" sldId="257"/>
            <ac:picMk id="15" creationId="{37E8A9D2-D68B-C36F-1251-53F9EC7B97D3}"/>
          </ac:picMkLst>
        </pc:picChg>
        <pc:picChg chg="add del mod">
          <ac:chgData name="Mariana Coroiu" userId="a6d949d6-5823-4b04-a42d-551f3e5911b9" providerId="ADAL" clId="{727DEB51-A9AE-4BB5-A148-C3CAAA164B75}" dt="2024-01-12T06:37:05.991" v="26" actId="21"/>
          <ac:picMkLst>
            <pc:docMk/>
            <pc:sldMk cId="4155015330" sldId="257"/>
            <ac:picMk id="17" creationId="{AC3CDE63-24EC-FF16-7D56-109A7359F2AB}"/>
          </ac:picMkLst>
        </pc:picChg>
        <pc:picChg chg="add del mod">
          <ac:chgData name="Mariana Coroiu" userId="a6d949d6-5823-4b04-a42d-551f3e5911b9" providerId="ADAL" clId="{727DEB51-A9AE-4BB5-A148-C3CAAA164B75}" dt="2024-01-12T06:36:52.623" v="23" actId="21"/>
          <ac:picMkLst>
            <pc:docMk/>
            <pc:sldMk cId="4155015330" sldId="257"/>
            <ac:picMk id="19" creationId="{839E2DA9-A223-9E3E-1DDB-344D8C011F7C}"/>
          </ac:picMkLst>
        </pc:picChg>
      </pc:sldChg>
      <pc:sldChg chg="addSp modSp new mod ord">
        <pc:chgData name="Mariana Coroiu" userId="a6d949d6-5823-4b04-a42d-551f3e5911b9" providerId="ADAL" clId="{727DEB51-A9AE-4BB5-A148-C3CAAA164B75}" dt="2024-01-12T06:39:11.054" v="55"/>
        <pc:sldMkLst>
          <pc:docMk/>
          <pc:sldMk cId="3043806979" sldId="258"/>
        </pc:sldMkLst>
        <pc:picChg chg="add mod">
          <ac:chgData name="Mariana Coroiu" userId="a6d949d6-5823-4b04-a42d-551f3e5911b9" providerId="ADAL" clId="{727DEB51-A9AE-4BB5-A148-C3CAAA164B75}" dt="2024-01-12T06:37:00.271" v="25" actId="1076"/>
          <ac:picMkLst>
            <pc:docMk/>
            <pc:sldMk cId="3043806979" sldId="258"/>
            <ac:picMk id="19" creationId="{839E2DA9-A223-9E3E-1DDB-344D8C011F7C}"/>
          </ac:picMkLst>
        </pc:picChg>
      </pc:sldChg>
      <pc:sldChg chg="addSp modSp new mod">
        <pc:chgData name="Mariana Coroiu" userId="a6d949d6-5823-4b04-a42d-551f3e5911b9" providerId="ADAL" clId="{727DEB51-A9AE-4BB5-A148-C3CAAA164B75}" dt="2024-01-12T06:38:45.403" v="50" actId="1076"/>
        <pc:sldMkLst>
          <pc:docMk/>
          <pc:sldMk cId="2724384778" sldId="259"/>
        </pc:sldMkLst>
        <pc:picChg chg="add mod">
          <ac:chgData name="Mariana Coroiu" userId="a6d949d6-5823-4b04-a42d-551f3e5911b9" providerId="ADAL" clId="{727DEB51-A9AE-4BB5-A148-C3CAAA164B75}" dt="2024-01-12T06:38:45.403" v="50" actId="1076"/>
          <ac:picMkLst>
            <pc:docMk/>
            <pc:sldMk cId="2724384778" sldId="259"/>
            <ac:picMk id="17" creationId="{AC3CDE63-24EC-FF16-7D56-109A7359F2AB}"/>
          </ac:picMkLst>
        </pc:picChg>
      </pc:sldChg>
      <pc:sldChg chg="addSp modSp new mod">
        <pc:chgData name="Mariana Coroiu" userId="a6d949d6-5823-4b04-a42d-551f3e5911b9" providerId="ADAL" clId="{727DEB51-A9AE-4BB5-A148-C3CAAA164B75}" dt="2024-01-12T06:38:41.503" v="49" actId="1076"/>
        <pc:sldMkLst>
          <pc:docMk/>
          <pc:sldMk cId="1416034046" sldId="260"/>
        </pc:sldMkLst>
        <pc:picChg chg="add mod">
          <ac:chgData name="Mariana Coroiu" userId="a6d949d6-5823-4b04-a42d-551f3e5911b9" providerId="ADAL" clId="{727DEB51-A9AE-4BB5-A148-C3CAAA164B75}" dt="2024-01-12T06:38:41.503" v="49" actId="1076"/>
          <ac:picMkLst>
            <pc:docMk/>
            <pc:sldMk cId="1416034046" sldId="260"/>
            <ac:picMk id="15" creationId="{37E8A9D2-D68B-C36F-1251-53F9EC7B97D3}"/>
          </ac:picMkLst>
        </pc:picChg>
      </pc:sldChg>
      <pc:sldChg chg="addSp modSp new mod">
        <pc:chgData name="Mariana Coroiu" userId="a6d949d6-5823-4b04-a42d-551f3e5911b9" providerId="ADAL" clId="{727DEB51-A9AE-4BB5-A148-C3CAAA164B75}" dt="2024-01-12T06:38:37.221" v="48" actId="1076"/>
        <pc:sldMkLst>
          <pc:docMk/>
          <pc:sldMk cId="761947935" sldId="261"/>
        </pc:sldMkLst>
        <pc:picChg chg="add mod">
          <ac:chgData name="Mariana Coroiu" userId="a6d949d6-5823-4b04-a42d-551f3e5911b9" providerId="ADAL" clId="{727DEB51-A9AE-4BB5-A148-C3CAAA164B75}" dt="2024-01-12T06:38:37.221" v="48" actId="1076"/>
          <ac:picMkLst>
            <pc:docMk/>
            <pc:sldMk cId="761947935" sldId="261"/>
            <ac:picMk id="13" creationId="{C1E47B96-FC8A-FC87-DAC4-7EA22B417FC9}"/>
          </ac:picMkLst>
        </pc:picChg>
      </pc:sldChg>
      <pc:sldChg chg="addSp modSp new mod">
        <pc:chgData name="Mariana Coroiu" userId="a6d949d6-5823-4b04-a42d-551f3e5911b9" providerId="ADAL" clId="{727DEB51-A9AE-4BB5-A148-C3CAAA164B75}" dt="2024-01-12T06:37:49.663" v="39" actId="1076"/>
        <pc:sldMkLst>
          <pc:docMk/>
          <pc:sldMk cId="2033028973" sldId="262"/>
        </pc:sldMkLst>
        <pc:picChg chg="add mod">
          <ac:chgData name="Mariana Coroiu" userId="a6d949d6-5823-4b04-a42d-551f3e5911b9" providerId="ADAL" clId="{727DEB51-A9AE-4BB5-A148-C3CAAA164B75}" dt="2024-01-12T06:37:49.663" v="39" actId="1076"/>
          <ac:picMkLst>
            <pc:docMk/>
            <pc:sldMk cId="2033028973" sldId="262"/>
            <ac:picMk id="11" creationId="{8EF0008C-89BF-5DEB-54A3-6B155AA31837}"/>
          </ac:picMkLst>
        </pc:picChg>
      </pc:sldChg>
      <pc:sldChg chg="addSp modSp new mod">
        <pc:chgData name="Mariana Coroiu" userId="a6d949d6-5823-4b04-a42d-551f3e5911b9" providerId="ADAL" clId="{727DEB51-A9AE-4BB5-A148-C3CAAA164B75}" dt="2024-01-12T06:38:04.705" v="42" actId="1076"/>
        <pc:sldMkLst>
          <pc:docMk/>
          <pc:sldMk cId="2542274711" sldId="263"/>
        </pc:sldMkLst>
        <pc:picChg chg="add mod">
          <ac:chgData name="Mariana Coroiu" userId="a6d949d6-5823-4b04-a42d-551f3e5911b9" providerId="ADAL" clId="{727DEB51-A9AE-4BB5-A148-C3CAAA164B75}" dt="2024-01-12T06:38:04.705" v="42" actId="1076"/>
          <ac:picMkLst>
            <pc:docMk/>
            <pc:sldMk cId="2542274711" sldId="263"/>
            <ac:picMk id="9" creationId="{06914128-A63C-02C7-84CD-61094C75A4A1}"/>
          </ac:picMkLst>
        </pc:picChg>
      </pc:sldChg>
      <pc:sldChg chg="addSp modSp new mod">
        <pc:chgData name="Mariana Coroiu" userId="a6d949d6-5823-4b04-a42d-551f3e5911b9" providerId="ADAL" clId="{727DEB51-A9AE-4BB5-A148-C3CAAA164B75}" dt="2024-01-12T06:38:32.151" v="47" actId="1076"/>
        <pc:sldMkLst>
          <pc:docMk/>
          <pc:sldMk cId="3835848780" sldId="264"/>
        </pc:sldMkLst>
        <pc:picChg chg="add mod">
          <ac:chgData name="Mariana Coroiu" userId="a6d949d6-5823-4b04-a42d-551f3e5911b9" providerId="ADAL" clId="{727DEB51-A9AE-4BB5-A148-C3CAAA164B75}" dt="2024-01-12T06:38:32.151" v="47" actId="1076"/>
          <ac:picMkLst>
            <pc:docMk/>
            <pc:sldMk cId="3835848780" sldId="264"/>
            <ac:picMk id="7" creationId="{4B2980E7-82FB-3149-AEFA-489EAF3A70B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BD7B65C5-856F-34C2-F7F3-245AC89B1F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xmlns="" id="{55777863-C11D-5D55-DA7D-35C944EDFE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C6DFFDFC-2CAE-A3F8-12A5-2695D99A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4C87E-3A3C-4B9D-B8C0-893E72CCEA9A}" type="datetimeFigureOut">
              <a:rPr lang="ro-RO" smtClean="0"/>
              <a:t>29.05.2024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B770BD1C-674B-D899-AFC3-5CA600C0E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235BD3A5-CC57-EB83-4F63-E194CB386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81A62-C368-42D2-9103-66920686735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64914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D4C34DBE-CFCA-6514-1E97-9318011E9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xmlns="" id="{C1BA35B7-D169-7483-CE6F-EAEB5E63F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D7D90A76-BD94-CD1D-ECF7-109ABC8D3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4C87E-3A3C-4B9D-B8C0-893E72CCEA9A}" type="datetimeFigureOut">
              <a:rPr lang="ro-RO" smtClean="0"/>
              <a:t>29.05.2024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4B24D533-FC0F-209C-6F3C-9AF79EDED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BEDD2D91-0E88-7880-E608-BB1378F6D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81A62-C368-42D2-9103-66920686735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86387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xmlns="" id="{6930423F-8226-6237-CD6C-6AB3AA6D4F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xmlns="" id="{6CC8849C-F84D-7F13-024C-165F43142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0EBBC6EE-DC0C-D50A-78DC-F706D4BEF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4C87E-3A3C-4B9D-B8C0-893E72CCEA9A}" type="datetimeFigureOut">
              <a:rPr lang="ro-RO" smtClean="0"/>
              <a:t>29.05.2024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8802A4BA-076A-F38C-65F4-5DA52992A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E6EB06E3-B6D1-C08F-E20D-FA506A6AE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81A62-C368-42D2-9103-66920686735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76813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358309A8-06D6-2DDE-3D23-A84C2FA79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94D02355-57AF-02AB-E165-0340B8E72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2DE3691E-73F9-12EE-745C-C14FAE5C1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4C87E-3A3C-4B9D-B8C0-893E72CCEA9A}" type="datetimeFigureOut">
              <a:rPr lang="ro-RO" smtClean="0"/>
              <a:t>29.05.2024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7B1331C0-6990-DFA2-D39E-D8FDBC454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1A0C517D-6A13-BF38-6E6C-4FCC91A3E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81A62-C368-42D2-9103-66920686735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59883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E1444659-C7FA-E71F-5562-0ED502C93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xmlns="" id="{1D11E515-6AFD-3E84-1B8E-2EC5ACB82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96A150E8-9D8E-72AE-B70B-CCCBA3BE1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4C87E-3A3C-4B9D-B8C0-893E72CCEA9A}" type="datetimeFigureOut">
              <a:rPr lang="ro-RO" smtClean="0"/>
              <a:t>29.05.2024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A5B75B7C-0679-A18F-9436-298465DB8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3BBDE31A-BF55-0145-BD32-409B4ABE4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81A62-C368-42D2-9103-66920686735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35847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4C1E2221-BB5E-59F6-E902-3BC335EAB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274B8F11-B898-6009-963E-E240370F62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xmlns="" id="{E4D83664-5580-3C80-AAA0-DE502A141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xmlns="" id="{DA1108CC-0AA8-17E8-8856-5112C9688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4C87E-3A3C-4B9D-B8C0-893E72CCEA9A}" type="datetimeFigureOut">
              <a:rPr lang="ro-RO" smtClean="0"/>
              <a:t>29.05.2024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xmlns="" id="{99BF5777-8BDB-EC0F-B843-74216A0CE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xmlns="" id="{B036ECD1-8CF2-D71D-B95F-981B809AB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81A62-C368-42D2-9103-66920686735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5332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DE38DE27-C22B-F551-DB9A-ED7BDD47C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xmlns="" id="{9D67D9D9-6677-29C7-529F-609913808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xmlns="" id="{AAE667E4-F647-85DE-1C27-C4638A0314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xmlns="" id="{8EB61559-FDA4-0BC7-B886-E125C08DD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xmlns="" id="{3E7A768C-FE6F-1815-0B1C-E1BDEDB372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xmlns="" id="{DDBFBCA6-0793-A949-35B1-07EC8A8A0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4C87E-3A3C-4B9D-B8C0-893E72CCEA9A}" type="datetimeFigureOut">
              <a:rPr lang="ro-RO" smtClean="0"/>
              <a:t>29.05.2024</a:t>
            </a:fld>
            <a:endParaRPr lang="ro-RO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xmlns="" id="{81481392-4D63-1625-AF9B-B3262F926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xmlns="" id="{0F525151-4B4B-8A82-42AD-BB6E13BF1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81A62-C368-42D2-9103-66920686735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09954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261E6FE8-D347-8363-9AB1-5B692C2AD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xmlns="" id="{5326DA18-7A26-F08A-1A72-CDA9407D7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4C87E-3A3C-4B9D-B8C0-893E72CCEA9A}" type="datetimeFigureOut">
              <a:rPr lang="ro-RO" smtClean="0"/>
              <a:t>29.05.2024</a:t>
            </a:fld>
            <a:endParaRPr 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xmlns="" id="{7300D271-886D-DA12-B665-B722DF274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xmlns="" id="{9D0B3DC1-93B8-5936-45BE-7742D88C1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81A62-C368-42D2-9103-66920686735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28653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xmlns="" id="{4678E0C3-E623-B685-8FF6-ED3FF2571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4C87E-3A3C-4B9D-B8C0-893E72CCEA9A}" type="datetimeFigureOut">
              <a:rPr lang="ro-RO" smtClean="0"/>
              <a:t>29.05.2024</a:t>
            </a:fld>
            <a:endParaRPr lang="ro-RO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xmlns="" id="{9AD5BDA4-D62A-37DF-B010-1F40F24BD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xmlns="" id="{660092FE-221B-B343-E8A2-FAB4AF662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81A62-C368-42D2-9103-66920686735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54819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4DAA71A9-6A93-3D2D-9177-13740739F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11A02069-2204-1584-957E-B9DDA0E2E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xmlns="" id="{78AC4378-E055-F7EF-FB8D-1161095018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xmlns="" id="{79F9A72C-79EE-3385-C8C1-F8D6F66FA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4C87E-3A3C-4B9D-B8C0-893E72CCEA9A}" type="datetimeFigureOut">
              <a:rPr lang="ro-RO" smtClean="0"/>
              <a:t>29.05.2024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xmlns="" id="{D0BF64AA-571D-0386-D677-76374EC68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xmlns="" id="{D0A2F385-C3E8-9761-D7C6-AB4C4A143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81A62-C368-42D2-9103-66920686735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49991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764E9EF1-D652-5E88-1E35-ABC32ACE0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xmlns="" id="{0EF77A6B-C53E-7104-416D-F884FFEA09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xmlns="" id="{3B7094EA-45E4-0906-F55D-51D0F0D5B8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xmlns="" id="{781A4969-590C-9789-21B5-78A997B64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4C87E-3A3C-4B9D-B8C0-893E72CCEA9A}" type="datetimeFigureOut">
              <a:rPr lang="ro-RO" smtClean="0"/>
              <a:t>29.05.2024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xmlns="" id="{8827E572-632D-1A89-E81D-04BBD68CD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xmlns="" id="{220302A4-ADFE-6621-889A-8E1E18028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81A62-C368-42D2-9103-66920686735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8419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xmlns="" id="{4BD78319-5FA6-0CBD-95DA-C1A5340AB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xmlns="" id="{F7B22B3A-54C4-D4D6-E4C0-FDE182A78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C94A6C55-EC84-55CE-1162-9E1CD4B057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D4C87E-3A3C-4B9D-B8C0-893E72CCEA9A}" type="datetimeFigureOut">
              <a:rPr lang="ro-RO" smtClean="0"/>
              <a:t>29.05.2024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7E73E98C-396A-1EB1-AB7A-5E5085BDFF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068B071D-B2EB-84C1-880B-6F7789CABF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081A62-C368-42D2-9103-66920686735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2087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3363F743-9AE3-E741-08BB-40BF469BE6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xmlns="" id="{0AB53270-A03C-4F4C-1947-E7170DBB8F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 dirty="0"/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93" y="1173284"/>
            <a:ext cx="9907262" cy="49434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689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735" y="591697"/>
            <a:ext cx="9328656" cy="5852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6896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107" y="501587"/>
            <a:ext cx="8034293" cy="60257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6021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966" y="568172"/>
            <a:ext cx="8037251" cy="6027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226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898" y="639192"/>
            <a:ext cx="8954289" cy="59657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036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071" y="550416"/>
            <a:ext cx="7904085" cy="59280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012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965" y="514904"/>
            <a:ext cx="8235518" cy="61766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031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46" y="577048"/>
            <a:ext cx="4287914" cy="57172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485" y="577048"/>
            <a:ext cx="4287914" cy="57172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86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Particularizare</PresentationFormat>
  <Paragraphs>0</Paragraphs>
  <Slides>8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8</vt:i4>
      </vt:variant>
    </vt:vector>
  </HeadingPairs>
  <TitlesOfParts>
    <vt:vector size="9" baseType="lpstr">
      <vt:lpstr>Temă Office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Mariana Coroiu</dc:creator>
  <cp:lastModifiedBy>Calculator 6</cp:lastModifiedBy>
  <cp:revision>6</cp:revision>
  <dcterms:created xsi:type="dcterms:W3CDTF">2024-01-12T06:33:54Z</dcterms:created>
  <dcterms:modified xsi:type="dcterms:W3CDTF">2024-05-29T06:47:28Z</dcterms:modified>
</cp:coreProperties>
</file>