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18"/>
  </p:notesMasterIdLst>
  <p:sldIdLst>
    <p:sldId id="256" r:id="rId5"/>
    <p:sldId id="306" r:id="rId6"/>
    <p:sldId id="275" r:id="rId7"/>
    <p:sldId id="307" r:id="rId8"/>
    <p:sldId id="310" r:id="rId9"/>
    <p:sldId id="312" r:id="rId10"/>
    <p:sldId id="311" r:id="rId11"/>
    <p:sldId id="313" r:id="rId12"/>
    <p:sldId id="315" r:id="rId13"/>
    <p:sldId id="316" r:id="rId14"/>
    <p:sldId id="317" r:id="rId15"/>
    <p:sldId id="303" r:id="rId16"/>
    <p:sldId id="32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6FA"/>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548" autoAdjust="0"/>
    <p:restoredTop sz="94660"/>
  </p:normalViewPr>
  <p:slideViewPr>
    <p:cSldViewPr snapToGrid="0">
      <p:cViewPr varScale="1">
        <p:scale>
          <a:sx n="69" d="100"/>
          <a:sy n="69" d="100"/>
        </p:scale>
        <p:origin x="-336"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0F99F-1901-4CF9-B9DC-61A0AE40CC89}"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US"/>
        </a:p>
      </dgm:t>
    </dgm:pt>
    <dgm:pt modelId="{0AA6EC2D-D775-4690-BA21-D26D357AAEF4}">
      <dgm:prSet phldrT="[Text]" custT="1"/>
      <dgm:spPr/>
      <dgm:t>
        <a:bodyPr/>
        <a:lstStyle/>
        <a:p>
          <a:r>
            <a:rPr lang="ro-RO" sz="1600" smtClean="0">
              <a:latin typeface="Times New Roman" pitchFamily="18" charset="0"/>
              <a:cs typeface="Times New Roman" pitchFamily="18" charset="0"/>
            </a:rPr>
            <a:t>„Natură curată-viață sănătoasă”</a:t>
          </a:r>
        </a:p>
        <a:p>
          <a:r>
            <a:rPr lang="ro-RO" sz="1600" smtClean="0">
              <a:latin typeface="Times New Roman" pitchFamily="18" charset="0"/>
              <a:cs typeface="Times New Roman" pitchFamily="18" charset="0"/>
            </a:rPr>
            <a:t>CAEJ 2018/2019</a:t>
          </a:r>
          <a:endParaRPr lang="ro-RO" sz="1600" dirty="0" smtClean="0">
            <a:latin typeface="Times New Roman" pitchFamily="18" charset="0"/>
            <a:cs typeface="Times New Roman" pitchFamily="18" charset="0"/>
          </a:endParaRPr>
        </a:p>
      </dgm:t>
    </dgm:pt>
    <dgm:pt modelId="{856DEF2F-43DC-44A5-A64C-FAF195C25241}" type="parTrans" cxnId="{7E2A1FF2-7755-4A74-A642-2B3FB722032D}">
      <dgm:prSet/>
      <dgm:spPr/>
      <dgm:t>
        <a:bodyPr/>
        <a:lstStyle/>
        <a:p>
          <a:endParaRPr lang="en-US" sz="1600">
            <a:solidFill>
              <a:schemeClr val="tx1"/>
            </a:solidFill>
            <a:latin typeface="Times New Roman" pitchFamily="18" charset="0"/>
            <a:cs typeface="Times New Roman" pitchFamily="18" charset="0"/>
          </a:endParaRPr>
        </a:p>
      </dgm:t>
    </dgm:pt>
    <dgm:pt modelId="{F75A8A60-D1F1-4A5D-BB42-D3271772B5DC}" type="sibTrans" cxnId="{7E2A1FF2-7755-4A74-A642-2B3FB722032D}">
      <dgm:prSet custT="1"/>
      <dgm:spPr/>
      <dgm:t>
        <a:bodyPr/>
        <a:lstStyle/>
        <a:p>
          <a:endParaRPr lang="en-US" sz="1600">
            <a:solidFill>
              <a:schemeClr val="tx1"/>
            </a:solidFill>
            <a:latin typeface="Times New Roman" pitchFamily="18" charset="0"/>
            <a:cs typeface="Times New Roman" pitchFamily="18" charset="0"/>
          </a:endParaRPr>
        </a:p>
      </dgm:t>
    </dgm:pt>
    <dgm:pt modelId="{A770EA9F-6AB0-4ED3-AC11-720670667C39}">
      <dgm:prSet phldrT="[Text]" custT="1"/>
      <dgm:spPr/>
      <dgm:t>
        <a:bodyPr/>
        <a:lstStyle/>
        <a:p>
          <a:r>
            <a:rPr lang="ro-RO" sz="1600" smtClean="0">
              <a:latin typeface="Times New Roman" pitchFamily="18" charset="0"/>
              <a:cs typeface="Times New Roman" pitchFamily="18" charset="0"/>
            </a:rPr>
            <a:t>„Tradiții peste veacuri”</a:t>
          </a:r>
        </a:p>
        <a:p>
          <a:r>
            <a:rPr lang="ro-RO" sz="1600" smtClean="0">
              <a:latin typeface="Times New Roman" pitchFamily="18" charset="0"/>
              <a:cs typeface="Times New Roman" pitchFamily="18" charset="0"/>
            </a:rPr>
            <a:t>CAEJ 2018</a:t>
          </a:r>
          <a:endParaRPr lang="en-US" sz="1600" dirty="0">
            <a:latin typeface="Times New Roman" pitchFamily="18" charset="0"/>
            <a:cs typeface="Times New Roman" pitchFamily="18" charset="0"/>
          </a:endParaRPr>
        </a:p>
      </dgm:t>
    </dgm:pt>
    <dgm:pt modelId="{531ED43C-0768-4765-A2E9-4BE6D11B5F68}" type="parTrans" cxnId="{729E3A35-45F3-406B-B3C1-BF0BA134A641}">
      <dgm:prSet/>
      <dgm:spPr/>
      <dgm:t>
        <a:bodyPr/>
        <a:lstStyle/>
        <a:p>
          <a:endParaRPr lang="en-US" sz="1600">
            <a:solidFill>
              <a:schemeClr val="tx1"/>
            </a:solidFill>
            <a:latin typeface="Times New Roman" pitchFamily="18" charset="0"/>
            <a:cs typeface="Times New Roman" pitchFamily="18" charset="0"/>
          </a:endParaRPr>
        </a:p>
      </dgm:t>
    </dgm:pt>
    <dgm:pt modelId="{D46CC0A4-EE76-4F79-B861-A9195D144C44}" type="sibTrans" cxnId="{729E3A35-45F3-406B-B3C1-BF0BA134A641}">
      <dgm:prSet custT="1"/>
      <dgm:spPr/>
      <dgm:t>
        <a:bodyPr/>
        <a:lstStyle/>
        <a:p>
          <a:endParaRPr lang="en-US" sz="1600">
            <a:solidFill>
              <a:schemeClr val="tx1"/>
            </a:solidFill>
            <a:latin typeface="Times New Roman" pitchFamily="18" charset="0"/>
            <a:cs typeface="Times New Roman" pitchFamily="18" charset="0"/>
          </a:endParaRPr>
        </a:p>
      </dgm:t>
    </dgm:pt>
    <dgm:pt modelId="{4D2D1480-CE1B-46A2-8679-73E05DB5DAD3}">
      <dgm:prSet phldrT="[Text]" custT="1"/>
      <dgm:spPr/>
      <dgm:t>
        <a:bodyPr/>
        <a:lstStyle/>
        <a:p>
          <a:r>
            <a:rPr lang="ro-RO" sz="1500" dirty="0" smtClean="0">
              <a:latin typeface="Times New Roman" pitchFamily="18" charset="0"/>
              <a:cs typeface="Times New Roman" pitchFamily="18" charset="0"/>
            </a:rPr>
            <a:t>„Joc, joacă, mișcare”</a:t>
          </a:r>
        </a:p>
        <a:p>
          <a:r>
            <a:rPr lang="ro-RO" sz="1500" dirty="0" smtClean="0">
              <a:latin typeface="Times New Roman" pitchFamily="18" charset="0"/>
              <a:cs typeface="Times New Roman" pitchFamily="18" charset="0"/>
            </a:rPr>
            <a:t>Proiect transfrontalier </a:t>
          </a:r>
        </a:p>
      </dgm:t>
    </dgm:pt>
    <dgm:pt modelId="{9AA5EB32-84DF-4C9E-8C66-21D6F979F529}" type="parTrans" cxnId="{B3E4C29D-F694-4243-89E7-54C55ECA354D}">
      <dgm:prSet/>
      <dgm:spPr/>
      <dgm:t>
        <a:bodyPr/>
        <a:lstStyle/>
        <a:p>
          <a:endParaRPr lang="en-US" sz="1600">
            <a:solidFill>
              <a:schemeClr val="tx1"/>
            </a:solidFill>
            <a:latin typeface="Times New Roman" pitchFamily="18" charset="0"/>
            <a:cs typeface="Times New Roman" pitchFamily="18" charset="0"/>
          </a:endParaRPr>
        </a:p>
      </dgm:t>
    </dgm:pt>
    <dgm:pt modelId="{D65C5B05-DBA2-4ED9-9370-2F45D430877F}" type="sibTrans" cxnId="{B3E4C29D-F694-4243-89E7-54C55ECA354D}">
      <dgm:prSet custT="1"/>
      <dgm:spPr/>
      <dgm:t>
        <a:bodyPr/>
        <a:lstStyle/>
        <a:p>
          <a:endParaRPr lang="en-US" sz="1600">
            <a:solidFill>
              <a:schemeClr val="tx1"/>
            </a:solidFill>
            <a:latin typeface="Times New Roman" pitchFamily="18" charset="0"/>
            <a:cs typeface="Times New Roman" pitchFamily="18" charset="0"/>
          </a:endParaRPr>
        </a:p>
      </dgm:t>
    </dgm:pt>
    <dgm:pt modelId="{C7F96AD2-AC88-49C0-B4B9-EE352A510C23}">
      <dgm:prSet phldrT="[Text]" custT="1"/>
      <dgm:spPr/>
      <dgm:t>
        <a:bodyPr/>
        <a:lstStyle/>
        <a:p>
          <a:r>
            <a:rPr lang="ro-RO" sz="1600" smtClean="0">
              <a:latin typeface="Times New Roman" pitchFamily="18" charset="0"/>
              <a:cs typeface="Times New Roman" pitchFamily="18" charset="0"/>
            </a:rPr>
            <a:t>„Comunitatea-partener în actul educațional”</a:t>
          </a:r>
        </a:p>
        <a:p>
          <a:r>
            <a:rPr lang="ro-RO" sz="1600" smtClean="0">
              <a:latin typeface="Times New Roman" pitchFamily="18" charset="0"/>
              <a:cs typeface="Times New Roman" pitchFamily="18" charset="0"/>
            </a:rPr>
            <a:t>Proiect local</a:t>
          </a:r>
          <a:endParaRPr lang="en-US" sz="1600" dirty="0">
            <a:latin typeface="Times New Roman" pitchFamily="18" charset="0"/>
            <a:cs typeface="Times New Roman" pitchFamily="18" charset="0"/>
          </a:endParaRPr>
        </a:p>
      </dgm:t>
    </dgm:pt>
    <dgm:pt modelId="{623A7C41-C68A-4AA5-9940-4045EFC8FBF2}" type="parTrans" cxnId="{43ED530D-18FA-4A3C-B387-1E39F1609A8C}">
      <dgm:prSet/>
      <dgm:spPr/>
      <dgm:t>
        <a:bodyPr/>
        <a:lstStyle/>
        <a:p>
          <a:endParaRPr lang="en-US" sz="1600">
            <a:solidFill>
              <a:schemeClr val="tx1"/>
            </a:solidFill>
            <a:latin typeface="Times New Roman" pitchFamily="18" charset="0"/>
            <a:cs typeface="Times New Roman" pitchFamily="18" charset="0"/>
          </a:endParaRPr>
        </a:p>
      </dgm:t>
    </dgm:pt>
    <dgm:pt modelId="{69CA3145-EC50-4F32-97D7-79B9E28C5547}" type="sibTrans" cxnId="{43ED530D-18FA-4A3C-B387-1E39F1609A8C}">
      <dgm:prSet custT="1"/>
      <dgm:spPr/>
      <dgm:t>
        <a:bodyPr/>
        <a:lstStyle/>
        <a:p>
          <a:endParaRPr lang="en-US" sz="1600">
            <a:solidFill>
              <a:schemeClr val="tx1"/>
            </a:solidFill>
            <a:latin typeface="Times New Roman" pitchFamily="18" charset="0"/>
            <a:cs typeface="Times New Roman" pitchFamily="18" charset="0"/>
          </a:endParaRPr>
        </a:p>
      </dgm:t>
    </dgm:pt>
    <dgm:pt modelId="{8D8F01CB-10BC-44CA-9187-04D5FE712189}">
      <dgm:prSet phldrT="[Text]" custT="1"/>
      <dgm:spPr/>
      <dgm:t>
        <a:bodyPr/>
        <a:lstStyle/>
        <a:p>
          <a:r>
            <a:rPr lang="ro-RO" sz="1600" dirty="0" smtClean="0">
              <a:latin typeface="Times New Roman" pitchFamily="18" charset="0"/>
              <a:cs typeface="Times New Roman" pitchFamily="18" charset="0"/>
            </a:rPr>
            <a:t>„Împreună pentru un loc de joacă”</a:t>
          </a:r>
        </a:p>
        <a:p>
          <a:r>
            <a:rPr lang="ro-RO" sz="1600" dirty="0" smtClean="0">
              <a:latin typeface="Times New Roman" pitchFamily="18" charset="0"/>
              <a:cs typeface="Times New Roman" pitchFamily="18" charset="0"/>
            </a:rPr>
            <a:t>Proiect de caritate</a:t>
          </a:r>
          <a:endParaRPr lang="en-US" sz="1600" dirty="0">
            <a:latin typeface="Times New Roman" pitchFamily="18" charset="0"/>
            <a:cs typeface="Times New Roman" pitchFamily="18" charset="0"/>
          </a:endParaRPr>
        </a:p>
      </dgm:t>
    </dgm:pt>
    <dgm:pt modelId="{76238547-68B3-4F86-B77C-3F6974062A76}" type="parTrans" cxnId="{48A34220-2A3D-427C-85DD-1A492CD31B9C}">
      <dgm:prSet/>
      <dgm:spPr/>
      <dgm:t>
        <a:bodyPr/>
        <a:lstStyle/>
        <a:p>
          <a:endParaRPr lang="en-US" sz="1600">
            <a:solidFill>
              <a:schemeClr val="tx1"/>
            </a:solidFill>
            <a:latin typeface="Times New Roman" pitchFamily="18" charset="0"/>
            <a:cs typeface="Times New Roman" pitchFamily="18" charset="0"/>
          </a:endParaRPr>
        </a:p>
      </dgm:t>
    </dgm:pt>
    <dgm:pt modelId="{AD3DDAF3-D0D1-4E8D-A6C1-7BD6723A7168}" type="sibTrans" cxnId="{48A34220-2A3D-427C-85DD-1A492CD31B9C}">
      <dgm:prSet custT="1"/>
      <dgm:spPr/>
      <dgm:t>
        <a:bodyPr/>
        <a:lstStyle/>
        <a:p>
          <a:endParaRPr lang="en-US" sz="1600">
            <a:solidFill>
              <a:schemeClr val="tx1"/>
            </a:solidFill>
            <a:latin typeface="Times New Roman" pitchFamily="18" charset="0"/>
            <a:cs typeface="Times New Roman" pitchFamily="18" charset="0"/>
          </a:endParaRPr>
        </a:p>
      </dgm:t>
    </dgm:pt>
    <dgm:pt modelId="{10A483F8-EE35-4AD5-9D0D-966B2DF683DD}">
      <dgm:prSet phldrT="[Text]" custT="1"/>
      <dgm:spPr/>
      <dgm:t>
        <a:bodyPr/>
        <a:lstStyle/>
        <a:p>
          <a:r>
            <a:rPr lang="ro-RO" sz="1600" dirty="0" smtClean="0">
              <a:latin typeface="Times New Roman" pitchFamily="18" charset="0"/>
              <a:cs typeface="Times New Roman" pitchFamily="18" charset="0"/>
            </a:rPr>
            <a:t>Conferința </a:t>
          </a:r>
          <a:r>
            <a:rPr lang="ro-RO" sz="1400" dirty="0" smtClean="0">
              <a:latin typeface="Times New Roman" pitchFamily="18" charset="0"/>
              <a:cs typeface="Times New Roman" pitchFamily="18" charset="0"/>
            </a:rPr>
            <a:t>„PREUNIVER-SITARIA” </a:t>
          </a:r>
        </a:p>
      </dgm:t>
    </dgm:pt>
    <dgm:pt modelId="{9C84E0E6-7007-4BE1-8C36-A936EFB5F29F}" type="parTrans" cxnId="{48A23A28-58CF-4993-906A-10EE5D93674C}">
      <dgm:prSet/>
      <dgm:spPr/>
      <dgm:t>
        <a:bodyPr/>
        <a:lstStyle/>
        <a:p>
          <a:endParaRPr lang="en-US" sz="1600"/>
        </a:p>
      </dgm:t>
    </dgm:pt>
    <dgm:pt modelId="{C2C90022-E449-48C6-9425-FABC9E84D768}" type="sibTrans" cxnId="{48A23A28-58CF-4993-906A-10EE5D93674C}">
      <dgm:prSet custT="1"/>
      <dgm:spPr/>
      <dgm:t>
        <a:bodyPr/>
        <a:lstStyle/>
        <a:p>
          <a:endParaRPr lang="en-US" sz="1600"/>
        </a:p>
      </dgm:t>
    </dgm:pt>
    <dgm:pt modelId="{F85C9DD0-EEFB-41ED-88C8-6F989DC7D0D2}">
      <dgm:prSet phldrT="[Text]"/>
      <dgm:spPr/>
      <dgm:t>
        <a:bodyPr/>
        <a:lstStyle/>
        <a:p>
          <a:r>
            <a:rPr lang="ro-RO" dirty="0" smtClean="0">
              <a:latin typeface="Times New Roman" pitchFamily="18" charset="0"/>
              <a:cs typeface="Times New Roman" pitchFamily="18" charset="0"/>
            </a:rPr>
            <a:t>Revista grădiniței</a:t>
          </a:r>
        </a:p>
        <a:p>
          <a:r>
            <a:rPr lang="ro-RO" dirty="0" smtClean="0">
              <a:latin typeface="Times New Roman" pitchFamily="18" charset="0"/>
              <a:cs typeface="Times New Roman" pitchFamily="18" charset="0"/>
            </a:rPr>
            <a:t>„Jurnalul copilăriei” </a:t>
          </a:r>
        </a:p>
      </dgm:t>
    </dgm:pt>
    <dgm:pt modelId="{7A5033F4-E57C-4992-8140-466F45D893E9}" type="parTrans" cxnId="{FDE42FDF-071F-4909-923A-B0B455E91374}">
      <dgm:prSet/>
      <dgm:spPr/>
      <dgm:t>
        <a:bodyPr/>
        <a:lstStyle/>
        <a:p>
          <a:endParaRPr lang="en-US"/>
        </a:p>
      </dgm:t>
    </dgm:pt>
    <dgm:pt modelId="{D17980DD-777F-4E73-B19C-BB2C59101D45}" type="sibTrans" cxnId="{FDE42FDF-071F-4909-923A-B0B455E91374}">
      <dgm:prSet/>
      <dgm:spPr/>
      <dgm:t>
        <a:bodyPr/>
        <a:lstStyle/>
        <a:p>
          <a:endParaRPr lang="en-US"/>
        </a:p>
      </dgm:t>
    </dgm:pt>
    <dgm:pt modelId="{62D79D98-0F81-42F5-ABCE-559354635D6C}" type="pres">
      <dgm:prSet presAssocID="{B670F99F-1901-4CF9-B9DC-61A0AE40CC89}" presName="cycle" presStyleCnt="0">
        <dgm:presLayoutVars>
          <dgm:dir/>
          <dgm:resizeHandles val="exact"/>
        </dgm:presLayoutVars>
      </dgm:prSet>
      <dgm:spPr/>
      <dgm:t>
        <a:bodyPr/>
        <a:lstStyle/>
        <a:p>
          <a:endParaRPr lang="en-US"/>
        </a:p>
      </dgm:t>
    </dgm:pt>
    <dgm:pt modelId="{EBF96F33-E24C-4B7B-8899-027112158FDD}" type="pres">
      <dgm:prSet presAssocID="{0AA6EC2D-D775-4690-BA21-D26D357AAEF4}" presName="node" presStyleLbl="node1" presStyleIdx="0" presStyleCnt="7" custRadScaleRad="100375" custRadScaleInc="-1179">
        <dgm:presLayoutVars>
          <dgm:bulletEnabled val="1"/>
        </dgm:presLayoutVars>
      </dgm:prSet>
      <dgm:spPr/>
      <dgm:t>
        <a:bodyPr/>
        <a:lstStyle/>
        <a:p>
          <a:endParaRPr lang="en-US"/>
        </a:p>
      </dgm:t>
    </dgm:pt>
    <dgm:pt modelId="{AC910806-9FF4-42D2-B229-225938748D77}" type="pres">
      <dgm:prSet presAssocID="{F75A8A60-D1F1-4A5D-BB42-D3271772B5DC}" presName="sibTrans" presStyleLbl="sibTrans2D1" presStyleIdx="0" presStyleCnt="7"/>
      <dgm:spPr/>
      <dgm:t>
        <a:bodyPr/>
        <a:lstStyle/>
        <a:p>
          <a:endParaRPr lang="en-US"/>
        </a:p>
      </dgm:t>
    </dgm:pt>
    <dgm:pt modelId="{231AAA45-BD5D-4D94-A2BE-EB34D1427007}" type="pres">
      <dgm:prSet presAssocID="{F75A8A60-D1F1-4A5D-BB42-D3271772B5DC}" presName="connectorText" presStyleLbl="sibTrans2D1" presStyleIdx="0" presStyleCnt="7"/>
      <dgm:spPr/>
      <dgm:t>
        <a:bodyPr/>
        <a:lstStyle/>
        <a:p>
          <a:endParaRPr lang="en-US"/>
        </a:p>
      </dgm:t>
    </dgm:pt>
    <dgm:pt modelId="{9C9DFC86-82B1-479E-880A-490C337BCB05}" type="pres">
      <dgm:prSet presAssocID="{A770EA9F-6AB0-4ED3-AC11-720670667C39}" presName="node" presStyleLbl="node1" presStyleIdx="1" presStyleCnt="7">
        <dgm:presLayoutVars>
          <dgm:bulletEnabled val="1"/>
        </dgm:presLayoutVars>
      </dgm:prSet>
      <dgm:spPr/>
      <dgm:t>
        <a:bodyPr/>
        <a:lstStyle/>
        <a:p>
          <a:endParaRPr lang="en-US"/>
        </a:p>
      </dgm:t>
    </dgm:pt>
    <dgm:pt modelId="{F78A16BB-BFE5-4AB6-AE2C-FB2C1D0E35BA}" type="pres">
      <dgm:prSet presAssocID="{D46CC0A4-EE76-4F79-B861-A9195D144C44}" presName="sibTrans" presStyleLbl="sibTrans2D1" presStyleIdx="1" presStyleCnt="7"/>
      <dgm:spPr/>
      <dgm:t>
        <a:bodyPr/>
        <a:lstStyle/>
        <a:p>
          <a:endParaRPr lang="en-US"/>
        </a:p>
      </dgm:t>
    </dgm:pt>
    <dgm:pt modelId="{B1FC75ED-B53D-4D40-9A8D-7800DE303838}" type="pres">
      <dgm:prSet presAssocID="{D46CC0A4-EE76-4F79-B861-A9195D144C44}" presName="connectorText" presStyleLbl="sibTrans2D1" presStyleIdx="1" presStyleCnt="7"/>
      <dgm:spPr/>
      <dgm:t>
        <a:bodyPr/>
        <a:lstStyle/>
        <a:p>
          <a:endParaRPr lang="en-US"/>
        </a:p>
      </dgm:t>
    </dgm:pt>
    <dgm:pt modelId="{88260D10-A0FC-4285-93A0-8BF74A9B4AB7}" type="pres">
      <dgm:prSet presAssocID="{4D2D1480-CE1B-46A2-8679-73E05DB5DAD3}" presName="node" presStyleLbl="node1" presStyleIdx="2" presStyleCnt="7">
        <dgm:presLayoutVars>
          <dgm:bulletEnabled val="1"/>
        </dgm:presLayoutVars>
      </dgm:prSet>
      <dgm:spPr/>
      <dgm:t>
        <a:bodyPr/>
        <a:lstStyle/>
        <a:p>
          <a:endParaRPr lang="en-US"/>
        </a:p>
      </dgm:t>
    </dgm:pt>
    <dgm:pt modelId="{477AE089-0C74-4A19-A156-B82B24DC82BC}" type="pres">
      <dgm:prSet presAssocID="{D65C5B05-DBA2-4ED9-9370-2F45D430877F}" presName="sibTrans" presStyleLbl="sibTrans2D1" presStyleIdx="2" presStyleCnt="7"/>
      <dgm:spPr/>
      <dgm:t>
        <a:bodyPr/>
        <a:lstStyle/>
        <a:p>
          <a:endParaRPr lang="en-US"/>
        </a:p>
      </dgm:t>
    </dgm:pt>
    <dgm:pt modelId="{EADDA454-F50F-44D0-9027-A2F0AE0034CA}" type="pres">
      <dgm:prSet presAssocID="{D65C5B05-DBA2-4ED9-9370-2F45D430877F}" presName="connectorText" presStyleLbl="sibTrans2D1" presStyleIdx="2" presStyleCnt="7"/>
      <dgm:spPr/>
      <dgm:t>
        <a:bodyPr/>
        <a:lstStyle/>
        <a:p>
          <a:endParaRPr lang="en-US"/>
        </a:p>
      </dgm:t>
    </dgm:pt>
    <dgm:pt modelId="{BED2F7BD-9BCB-4895-9F2D-C9E664CE1C7F}" type="pres">
      <dgm:prSet presAssocID="{C7F96AD2-AC88-49C0-B4B9-EE352A510C23}" presName="node" presStyleLbl="node1" presStyleIdx="3" presStyleCnt="7" custScaleX="119334">
        <dgm:presLayoutVars>
          <dgm:bulletEnabled val="1"/>
        </dgm:presLayoutVars>
      </dgm:prSet>
      <dgm:spPr/>
      <dgm:t>
        <a:bodyPr/>
        <a:lstStyle/>
        <a:p>
          <a:endParaRPr lang="en-US"/>
        </a:p>
      </dgm:t>
    </dgm:pt>
    <dgm:pt modelId="{5CBF5F88-E7D6-4E0A-8976-7E69300A1A9B}" type="pres">
      <dgm:prSet presAssocID="{69CA3145-EC50-4F32-97D7-79B9E28C5547}" presName="sibTrans" presStyleLbl="sibTrans2D1" presStyleIdx="3" presStyleCnt="7"/>
      <dgm:spPr/>
      <dgm:t>
        <a:bodyPr/>
        <a:lstStyle/>
        <a:p>
          <a:endParaRPr lang="en-US"/>
        </a:p>
      </dgm:t>
    </dgm:pt>
    <dgm:pt modelId="{786882DA-4998-40E6-83BB-7C7549EAF913}" type="pres">
      <dgm:prSet presAssocID="{69CA3145-EC50-4F32-97D7-79B9E28C5547}" presName="connectorText" presStyleLbl="sibTrans2D1" presStyleIdx="3" presStyleCnt="7"/>
      <dgm:spPr/>
      <dgm:t>
        <a:bodyPr/>
        <a:lstStyle/>
        <a:p>
          <a:endParaRPr lang="en-US"/>
        </a:p>
      </dgm:t>
    </dgm:pt>
    <dgm:pt modelId="{965DB442-A877-4151-A0A9-448B4A6D447A}" type="pres">
      <dgm:prSet presAssocID="{8D8F01CB-10BC-44CA-9187-04D5FE712189}" presName="node" presStyleLbl="node1" presStyleIdx="4" presStyleCnt="7">
        <dgm:presLayoutVars>
          <dgm:bulletEnabled val="1"/>
        </dgm:presLayoutVars>
      </dgm:prSet>
      <dgm:spPr/>
      <dgm:t>
        <a:bodyPr/>
        <a:lstStyle/>
        <a:p>
          <a:endParaRPr lang="en-US"/>
        </a:p>
      </dgm:t>
    </dgm:pt>
    <dgm:pt modelId="{78EC6B7B-2BF5-4093-85EE-DD443B8F7BD9}" type="pres">
      <dgm:prSet presAssocID="{AD3DDAF3-D0D1-4E8D-A6C1-7BD6723A7168}" presName="sibTrans" presStyleLbl="sibTrans2D1" presStyleIdx="4" presStyleCnt="7"/>
      <dgm:spPr/>
      <dgm:t>
        <a:bodyPr/>
        <a:lstStyle/>
        <a:p>
          <a:endParaRPr lang="en-US"/>
        </a:p>
      </dgm:t>
    </dgm:pt>
    <dgm:pt modelId="{D9AB0397-D800-4968-AAAF-B88FEB649CC3}" type="pres">
      <dgm:prSet presAssocID="{AD3DDAF3-D0D1-4E8D-A6C1-7BD6723A7168}" presName="connectorText" presStyleLbl="sibTrans2D1" presStyleIdx="4" presStyleCnt="7"/>
      <dgm:spPr/>
      <dgm:t>
        <a:bodyPr/>
        <a:lstStyle/>
        <a:p>
          <a:endParaRPr lang="en-US"/>
        </a:p>
      </dgm:t>
    </dgm:pt>
    <dgm:pt modelId="{F26D63BF-8EB5-4138-8CF1-0595731B1296}" type="pres">
      <dgm:prSet presAssocID="{10A483F8-EE35-4AD5-9D0D-966B2DF683DD}" presName="node" presStyleLbl="node1" presStyleIdx="5" presStyleCnt="7" custRadScaleRad="100375" custRadScaleInc="-1179">
        <dgm:presLayoutVars>
          <dgm:bulletEnabled val="1"/>
        </dgm:presLayoutVars>
      </dgm:prSet>
      <dgm:spPr/>
      <dgm:t>
        <a:bodyPr/>
        <a:lstStyle/>
        <a:p>
          <a:endParaRPr lang="en-US"/>
        </a:p>
      </dgm:t>
    </dgm:pt>
    <dgm:pt modelId="{5C1422D6-35DD-48D5-ACE1-4D95052CC4AB}" type="pres">
      <dgm:prSet presAssocID="{C2C90022-E449-48C6-9425-FABC9E84D768}" presName="sibTrans" presStyleLbl="sibTrans2D1" presStyleIdx="5" presStyleCnt="7"/>
      <dgm:spPr/>
      <dgm:t>
        <a:bodyPr/>
        <a:lstStyle/>
        <a:p>
          <a:endParaRPr lang="en-US"/>
        </a:p>
      </dgm:t>
    </dgm:pt>
    <dgm:pt modelId="{D41A60B4-22D6-4FC1-9AE7-A382934B5E4B}" type="pres">
      <dgm:prSet presAssocID="{C2C90022-E449-48C6-9425-FABC9E84D768}" presName="connectorText" presStyleLbl="sibTrans2D1" presStyleIdx="5" presStyleCnt="7"/>
      <dgm:spPr/>
      <dgm:t>
        <a:bodyPr/>
        <a:lstStyle/>
        <a:p>
          <a:endParaRPr lang="en-US"/>
        </a:p>
      </dgm:t>
    </dgm:pt>
    <dgm:pt modelId="{B99D47CB-EE1E-4733-AD29-9A1CC1E14671}" type="pres">
      <dgm:prSet presAssocID="{F85C9DD0-EEFB-41ED-88C8-6F989DC7D0D2}" presName="node" presStyleLbl="node1" presStyleIdx="6" presStyleCnt="7" custRadScaleRad="100375" custRadScaleInc="-1179">
        <dgm:presLayoutVars>
          <dgm:bulletEnabled val="1"/>
        </dgm:presLayoutVars>
      </dgm:prSet>
      <dgm:spPr/>
      <dgm:t>
        <a:bodyPr/>
        <a:lstStyle/>
        <a:p>
          <a:endParaRPr lang="en-US"/>
        </a:p>
      </dgm:t>
    </dgm:pt>
    <dgm:pt modelId="{6314942C-6109-40D6-AAEA-C2DABE91E68B}" type="pres">
      <dgm:prSet presAssocID="{D17980DD-777F-4E73-B19C-BB2C59101D45}" presName="sibTrans" presStyleLbl="sibTrans2D1" presStyleIdx="6" presStyleCnt="7"/>
      <dgm:spPr/>
      <dgm:t>
        <a:bodyPr/>
        <a:lstStyle/>
        <a:p>
          <a:endParaRPr lang="en-US"/>
        </a:p>
      </dgm:t>
    </dgm:pt>
    <dgm:pt modelId="{34EA9496-3460-4A0A-BE8D-5B29A5A36A17}" type="pres">
      <dgm:prSet presAssocID="{D17980DD-777F-4E73-B19C-BB2C59101D45}" presName="connectorText" presStyleLbl="sibTrans2D1" presStyleIdx="6" presStyleCnt="7"/>
      <dgm:spPr/>
      <dgm:t>
        <a:bodyPr/>
        <a:lstStyle/>
        <a:p>
          <a:endParaRPr lang="en-US"/>
        </a:p>
      </dgm:t>
    </dgm:pt>
  </dgm:ptLst>
  <dgm:cxnLst>
    <dgm:cxn modelId="{4AA113F4-4EBA-4578-8C56-4BF8FB0B4656}" type="presOf" srcId="{D65C5B05-DBA2-4ED9-9370-2F45D430877F}" destId="{477AE089-0C74-4A19-A156-B82B24DC82BC}" srcOrd="0" destOrd="0" presId="urn:microsoft.com/office/officeart/2005/8/layout/cycle2"/>
    <dgm:cxn modelId="{7AFE7623-4511-4CF7-8E74-7223E348DD28}" type="presOf" srcId="{F85C9DD0-EEFB-41ED-88C8-6F989DC7D0D2}" destId="{B99D47CB-EE1E-4733-AD29-9A1CC1E14671}" srcOrd="0" destOrd="0" presId="urn:microsoft.com/office/officeart/2005/8/layout/cycle2"/>
    <dgm:cxn modelId="{86E0A062-0420-4B25-BE94-0A968D60C16A}" type="presOf" srcId="{D46CC0A4-EE76-4F79-B861-A9195D144C44}" destId="{F78A16BB-BFE5-4AB6-AE2C-FB2C1D0E35BA}" srcOrd="0" destOrd="0" presId="urn:microsoft.com/office/officeart/2005/8/layout/cycle2"/>
    <dgm:cxn modelId="{7E2A1FF2-7755-4A74-A642-2B3FB722032D}" srcId="{B670F99F-1901-4CF9-B9DC-61A0AE40CC89}" destId="{0AA6EC2D-D775-4690-BA21-D26D357AAEF4}" srcOrd="0" destOrd="0" parTransId="{856DEF2F-43DC-44A5-A64C-FAF195C25241}" sibTransId="{F75A8A60-D1F1-4A5D-BB42-D3271772B5DC}"/>
    <dgm:cxn modelId="{8CD26454-EC22-48D3-9285-1695CABF04D7}" type="presOf" srcId="{F75A8A60-D1F1-4A5D-BB42-D3271772B5DC}" destId="{231AAA45-BD5D-4D94-A2BE-EB34D1427007}" srcOrd="1" destOrd="0" presId="urn:microsoft.com/office/officeart/2005/8/layout/cycle2"/>
    <dgm:cxn modelId="{E05EE302-1F5C-4774-A91B-B4763AD6FCFB}" type="presOf" srcId="{D46CC0A4-EE76-4F79-B861-A9195D144C44}" destId="{B1FC75ED-B53D-4D40-9A8D-7800DE303838}" srcOrd="1" destOrd="0" presId="urn:microsoft.com/office/officeart/2005/8/layout/cycle2"/>
    <dgm:cxn modelId="{B26403A2-3E60-4FBE-943F-E106302C7ADC}" type="presOf" srcId="{AD3DDAF3-D0D1-4E8D-A6C1-7BD6723A7168}" destId="{78EC6B7B-2BF5-4093-85EE-DD443B8F7BD9}" srcOrd="0" destOrd="0" presId="urn:microsoft.com/office/officeart/2005/8/layout/cycle2"/>
    <dgm:cxn modelId="{C3A74204-94D5-4852-81B3-15D35109C95A}" type="presOf" srcId="{A770EA9F-6AB0-4ED3-AC11-720670667C39}" destId="{9C9DFC86-82B1-479E-880A-490C337BCB05}" srcOrd="0" destOrd="0" presId="urn:microsoft.com/office/officeart/2005/8/layout/cycle2"/>
    <dgm:cxn modelId="{194A1FFF-E587-4509-AB81-56FAF069FE7F}" type="presOf" srcId="{C2C90022-E449-48C6-9425-FABC9E84D768}" destId="{5C1422D6-35DD-48D5-ACE1-4D95052CC4AB}" srcOrd="0" destOrd="0" presId="urn:microsoft.com/office/officeart/2005/8/layout/cycle2"/>
    <dgm:cxn modelId="{48A23A28-58CF-4993-906A-10EE5D93674C}" srcId="{B670F99F-1901-4CF9-B9DC-61A0AE40CC89}" destId="{10A483F8-EE35-4AD5-9D0D-966B2DF683DD}" srcOrd="5" destOrd="0" parTransId="{9C84E0E6-7007-4BE1-8C36-A936EFB5F29F}" sibTransId="{C2C90022-E449-48C6-9425-FABC9E84D768}"/>
    <dgm:cxn modelId="{B3E4C29D-F694-4243-89E7-54C55ECA354D}" srcId="{B670F99F-1901-4CF9-B9DC-61A0AE40CC89}" destId="{4D2D1480-CE1B-46A2-8679-73E05DB5DAD3}" srcOrd="2" destOrd="0" parTransId="{9AA5EB32-84DF-4C9E-8C66-21D6F979F529}" sibTransId="{D65C5B05-DBA2-4ED9-9370-2F45D430877F}"/>
    <dgm:cxn modelId="{729E3A35-45F3-406B-B3C1-BF0BA134A641}" srcId="{B670F99F-1901-4CF9-B9DC-61A0AE40CC89}" destId="{A770EA9F-6AB0-4ED3-AC11-720670667C39}" srcOrd="1" destOrd="0" parTransId="{531ED43C-0768-4765-A2E9-4BE6D11B5F68}" sibTransId="{D46CC0A4-EE76-4F79-B861-A9195D144C44}"/>
    <dgm:cxn modelId="{713662B5-4D7F-415D-9F2C-625DC09FAE71}" type="presOf" srcId="{B670F99F-1901-4CF9-B9DC-61A0AE40CC89}" destId="{62D79D98-0F81-42F5-ABCE-559354635D6C}" srcOrd="0" destOrd="0" presId="urn:microsoft.com/office/officeart/2005/8/layout/cycle2"/>
    <dgm:cxn modelId="{484F7171-077A-420E-BA91-C08B4F869A51}" type="presOf" srcId="{0AA6EC2D-D775-4690-BA21-D26D357AAEF4}" destId="{EBF96F33-E24C-4B7B-8899-027112158FDD}" srcOrd="0" destOrd="0" presId="urn:microsoft.com/office/officeart/2005/8/layout/cycle2"/>
    <dgm:cxn modelId="{4D8D3786-444C-4404-85BB-194D9EF49A80}" type="presOf" srcId="{F75A8A60-D1F1-4A5D-BB42-D3271772B5DC}" destId="{AC910806-9FF4-42D2-B229-225938748D77}" srcOrd="0" destOrd="0" presId="urn:microsoft.com/office/officeart/2005/8/layout/cycle2"/>
    <dgm:cxn modelId="{FDE42FDF-071F-4909-923A-B0B455E91374}" srcId="{B670F99F-1901-4CF9-B9DC-61A0AE40CC89}" destId="{F85C9DD0-EEFB-41ED-88C8-6F989DC7D0D2}" srcOrd="6" destOrd="0" parTransId="{7A5033F4-E57C-4992-8140-466F45D893E9}" sibTransId="{D17980DD-777F-4E73-B19C-BB2C59101D45}"/>
    <dgm:cxn modelId="{9F6004B5-A859-4912-AF20-8715F2B9C860}" type="presOf" srcId="{D17980DD-777F-4E73-B19C-BB2C59101D45}" destId="{6314942C-6109-40D6-AAEA-C2DABE91E68B}" srcOrd="0" destOrd="0" presId="urn:microsoft.com/office/officeart/2005/8/layout/cycle2"/>
    <dgm:cxn modelId="{77EAB720-8994-4814-820C-BFE8D775C909}" type="presOf" srcId="{8D8F01CB-10BC-44CA-9187-04D5FE712189}" destId="{965DB442-A877-4151-A0A9-448B4A6D447A}" srcOrd="0" destOrd="0" presId="urn:microsoft.com/office/officeart/2005/8/layout/cycle2"/>
    <dgm:cxn modelId="{D320726E-6D36-4A31-9B02-36119ED2665C}" type="presOf" srcId="{D65C5B05-DBA2-4ED9-9370-2F45D430877F}" destId="{EADDA454-F50F-44D0-9027-A2F0AE0034CA}" srcOrd="1" destOrd="0" presId="urn:microsoft.com/office/officeart/2005/8/layout/cycle2"/>
    <dgm:cxn modelId="{E426685B-A510-4B70-B2E8-4F489A8B6015}" type="presOf" srcId="{C2C90022-E449-48C6-9425-FABC9E84D768}" destId="{D41A60B4-22D6-4FC1-9AE7-A382934B5E4B}" srcOrd="1" destOrd="0" presId="urn:microsoft.com/office/officeart/2005/8/layout/cycle2"/>
    <dgm:cxn modelId="{48A34220-2A3D-427C-85DD-1A492CD31B9C}" srcId="{B670F99F-1901-4CF9-B9DC-61A0AE40CC89}" destId="{8D8F01CB-10BC-44CA-9187-04D5FE712189}" srcOrd="4" destOrd="0" parTransId="{76238547-68B3-4F86-B77C-3F6974062A76}" sibTransId="{AD3DDAF3-D0D1-4E8D-A6C1-7BD6723A7168}"/>
    <dgm:cxn modelId="{C24E9678-82C2-43C0-BB22-ACC9232CD197}" type="presOf" srcId="{69CA3145-EC50-4F32-97D7-79B9E28C5547}" destId="{786882DA-4998-40E6-83BB-7C7549EAF913}" srcOrd="1" destOrd="0" presId="urn:microsoft.com/office/officeart/2005/8/layout/cycle2"/>
    <dgm:cxn modelId="{1439AB22-5DBD-4CAC-BF69-E269BBAE11C8}" type="presOf" srcId="{10A483F8-EE35-4AD5-9D0D-966B2DF683DD}" destId="{F26D63BF-8EB5-4138-8CF1-0595731B1296}" srcOrd="0" destOrd="0" presId="urn:microsoft.com/office/officeart/2005/8/layout/cycle2"/>
    <dgm:cxn modelId="{43ED530D-18FA-4A3C-B387-1E39F1609A8C}" srcId="{B670F99F-1901-4CF9-B9DC-61A0AE40CC89}" destId="{C7F96AD2-AC88-49C0-B4B9-EE352A510C23}" srcOrd="3" destOrd="0" parTransId="{623A7C41-C68A-4AA5-9940-4045EFC8FBF2}" sibTransId="{69CA3145-EC50-4F32-97D7-79B9E28C5547}"/>
    <dgm:cxn modelId="{484D77E1-270F-47BC-801D-BEBEA0B2952F}" type="presOf" srcId="{AD3DDAF3-D0D1-4E8D-A6C1-7BD6723A7168}" destId="{D9AB0397-D800-4968-AAAF-B88FEB649CC3}" srcOrd="1" destOrd="0" presId="urn:microsoft.com/office/officeart/2005/8/layout/cycle2"/>
    <dgm:cxn modelId="{F051DD58-7FE6-45E9-9EBA-CB23C883384A}" type="presOf" srcId="{69CA3145-EC50-4F32-97D7-79B9E28C5547}" destId="{5CBF5F88-E7D6-4E0A-8976-7E69300A1A9B}" srcOrd="0" destOrd="0" presId="urn:microsoft.com/office/officeart/2005/8/layout/cycle2"/>
    <dgm:cxn modelId="{EDA866A5-44B2-477E-A03E-A536A35E9F10}" type="presOf" srcId="{C7F96AD2-AC88-49C0-B4B9-EE352A510C23}" destId="{BED2F7BD-9BCB-4895-9F2D-C9E664CE1C7F}" srcOrd="0" destOrd="0" presId="urn:microsoft.com/office/officeart/2005/8/layout/cycle2"/>
    <dgm:cxn modelId="{984A33E2-00C8-4671-9E1F-E7B6E2FDB58E}" type="presOf" srcId="{4D2D1480-CE1B-46A2-8679-73E05DB5DAD3}" destId="{88260D10-A0FC-4285-93A0-8BF74A9B4AB7}" srcOrd="0" destOrd="0" presId="urn:microsoft.com/office/officeart/2005/8/layout/cycle2"/>
    <dgm:cxn modelId="{76BE05F5-7380-4DDD-BFC8-332834E1D9E8}" type="presOf" srcId="{D17980DD-777F-4E73-B19C-BB2C59101D45}" destId="{34EA9496-3460-4A0A-BE8D-5B29A5A36A17}" srcOrd="1" destOrd="0" presId="urn:microsoft.com/office/officeart/2005/8/layout/cycle2"/>
    <dgm:cxn modelId="{0FE8327D-3738-47F7-92C3-8A7D888C9F56}" type="presParOf" srcId="{62D79D98-0F81-42F5-ABCE-559354635D6C}" destId="{EBF96F33-E24C-4B7B-8899-027112158FDD}" srcOrd="0" destOrd="0" presId="urn:microsoft.com/office/officeart/2005/8/layout/cycle2"/>
    <dgm:cxn modelId="{FB18A793-EE45-46A9-B22B-DEF3B23934E2}" type="presParOf" srcId="{62D79D98-0F81-42F5-ABCE-559354635D6C}" destId="{AC910806-9FF4-42D2-B229-225938748D77}" srcOrd="1" destOrd="0" presId="urn:microsoft.com/office/officeart/2005/8/layout/cycle2"/>
    <dgm:cxn modelId="{24C16359-CF0C-44C2-899D-183006130041}" type="presParOf" srcId="{AC910806-9FF4-42D2-B229-225938748D77}" destId="{231AAA45-BD5D-4D94-A2BE-EB34D1427007}" srcOrd="0" destOrd="0" presId="urn:microsoft.com/office/officeart/2005/8/layout/cycle2"/>
    <dgm:cxn modelId="{383AFC04-40FE-46EC-94BF-70E89CF59E64}" type="presParOf" srcId="{62D79D98-0F81-42F5-ABCE-559354635D6C}" destId="{9C9DFC86-82B1-479E-880A-490C337BCB05}" srcOrd="2" destOrd="0" presId="urn:microsoft.com/office/officeart/2005/8/layout/cycle2"/>
    <dgm:cxn modelId="{383E8ADB-783D-4A7A-9559-66E595B68A66}" type="presParOf" srcId="{62D79D98-0F81-42F5-ABCE-559354635D6C}" destId="{F78A16BB-BFE5-4AB6-AE2C-FB2C1D0E35BA}" srcOrd="3" destOrd="0" presId="urn:microsoft.com/office/officeart/2005/8/layout/cycle2"/>
    <dgm:cxn modelId="{52B21A67-434B-42E1-8CBE-39F369B88401}" type="presParOf" srcId="{F78A16BB-BFE5-4AB6-AE2C-FB2C1D0E35BA}" destId="{B1FC75ED-B53D-4D40-9A8D-7800DE303838}" srcOrd="0" destOrd="0" presId="urn:microsoft.com/office/officeart/2005/8/layout/cycle2"/>
    <dgm:cxn modelId="{C3A141C4-8F7D-414C-9066-9B1A3D354452}" type="presParOf" srcId="{62D79D98-0F81-42F5-ABCE-559354635D6C}" destId="{88260D10-A0FC-4285-93A0-8BF74A9B4AB7}" srcOrd="4" destOrd="0" presId="urn:microsoft.com/office/officeart/2005/8/layout/cycle2"/>
    <dgm:cxn modelId="{9D880695-FE7E-490F-996B-5AAFF678AD48}" type="presParOf" srcId="{62D79D98-0F81-42F5-ABCE-559354635D6C}" destId="{477AE089-0C74-4A19-A156-B82B24DC82BC}" srcOrd="5" destOrd="0" presId="urn:microsoft.com/office/officeart/2005/8/layout/cycle2"/>
    <dgm:cxn modelId="{971A1E8E-001B-42F7-933F-ED4FA640037C}" type="presParOf" srcId="{477AE089-0C74-4A19-A156-B82B24DC82BC}" destId="{EADDA454-F50F-44D0-9027-A2F0AE0034CA}" srcOrd="0" destOrd="0" presId="urn:microsoft.com/office/officeart/2005/8/layout/cycle2"/>
    <dgm:cxn modelId="{E03BC9FC-7113-4C54-8AD4-22BAAFC068CD}" type="presParOf" srcId="{62D79D98-0F81-42F5-ABCE-559354635D6C}" destId="{BED2F7BD-9BCB-4895-9F2D-C9E664CE1C7F}" srcOrd="6" destOrd="0" presId="urn:microsoft.com/office/officeart/2005/8/layout/cycle2"/>
    <dgm:cxn modelId="{0493C582-752B-4E74-8FFE-E5A407F52D2B}" type="presParOf" srcId="{62D79D98-0F81-42F5-ABCE-559354635D6C}" destId="{5CBF5F88-E7D6-4E0A-8976-7E69300A1A9B}" srcOrd="7" destOrd="0" presId="urn:microsoft.com/office/officeart/2005/8/layout/cycle2"/>
    <dgm:cxn modelId="{77417F1F-98EB-4B27-A4BB-F63DE4273780}" type="presParOf" srcId="{5CBF5F88-E7D6-4E0A-8976-7E69300A1A9B}" destId="{786882DA-4998-40E6-83BB-7C7549EAF913}" srcOrd="0" destOrd="0" presId="urn:microsoft.com/office/officeart/2005/8/layout/cycle2"/>
    <dgm:cxn modelId="{A05932D5-09B2-4EF8-AB12-231367750FC0}" type="presParOf" srcId="{62D79D98-0F81-42F5-ABCE-559354635D6C}" destId="{965DB442-A877-4151-A0A9-448B4A6D447A}" srcOrd="8" destOrd="0" presId="urn:microsoft.com/office/officeart/2005/8/layout/cycle2"/>
    <dgm:cxn modelId="{D0BB848C-0184-461B-B4FF-72673805135D}" type="presParOf" srcId="{62D79D98-0F81-42F5-ABCE-559354635D6C}" destId="{78EC6B7B-2BF5-4093-85EE-DD443B8F7BD9}" srcOrd="9" destOrd="0" presId="urn:microsoft.com/office/officeart/2005/8/layout/cycle2"/>
    <dgm:cxn modelId="{FC7E142A-12EF-4DEE-98EB-56E4F1CBAB7A}" type="presParOf" srcId="{78EC6B7B-2BF5-4093-85EE-DD443B8F7BD9}" destId="{D9AB0397-D800-4968-AAAF-B88FEB649CC3}" srcOrd="0" destOrd="0" presId="urn:microsoft.com/office/officeart/2005/8/layout/cycle2"/>
    <dgm:cxn modelId="{18FAFD0B-F814-4416-80FC-9EBEF1C33892}" type="presParOf" srcId="{62D79D98-0F81-42F5-ABCE-559354635D6C}" destId="{F26D63BF-8EB5-4138-8CF1-0595731B1296}" srcOrd="10" destOrd="0" presId="urn:microsoft.com/office/officeart/2005/8/layout/cycle2"/>
    <dgm:cxn modelId="{D2CAAAFA-BD27-4451-A92E-74A63D21BB56}" type="presParOf" srcId="{62D79D98-0F81-42F5-ABCE-559354635D6C}" destId="{5C1422D6-35DD-48D5-ACE1-4D95052CC4AB}" srcOrd="11" destOrd="0" presId="urn:microsoft.com/office/officeart/2005/8/layout/cycle2"/>
    <dgm:cxn modelId="{9A2CC292-32F5-49A2-8567-8E5C16DCA235}" type="presParOf" srcId="{5C1422D6-35DD-48D5-ACE1-4D95052CC4AB}" destId="{D41A60B4-22D6-4FC1-9AE7-A382934B5E4B}" srcOrd="0" destOrd="0" presId="urn:microsoft.com/office/officeart/2005/8/layout/cycle2"/>
    <dgm:cxn modelId="{7AC65FF2-0958-43BB-8BD6-C2B3F801BD4A}" type="presParOf" srcId="{62D79D98-0F81-42F5-ABCE-559354635D6C}" destId="{B99D47CB-EE1E-4733-AD29-9A1CC1E14671}" srcOrd="12" destOrd="0" presId="urn:microsoft.com/office/officeart/2005/8/layout/cycle2"/>
    <dgm:cxn modelId="{BFEBD79C-76C3-4A78-B64C-2A20DF140E84}" type="presParOf" srcId="{62D79D98-0F81-42F5-ABCE-559354635D6C}" destId="{6314942C-6109-40D6-AAEA-C2DABE91E68B}" srcOrd="13" destOrd="0" presId="urn:microsoft.com/office/officeart/2005/8/layout/cycle2"/>
    <dgm:cxn modelId="{4CE57451-9DB4-460F-9C3F-F6D21A601AC7}" type="presParOf" srcId="{6314942C-6109-40D6-AAEA-C2DABE91E68B}" destId="{34EA9496-3460-4A0A-BE8D-5B29A5A36A17}"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B670F99F-1901-4CF9-B9DC-61A0AE40CC89}" type="doc">
      <dgm:prSet loTypeId="urn:microsoft.com/office/officeart/2005/8/layout/cycle3" loCatId="cycle" qsTypeId="urn:microsoft.com/office/officeart/2005/8/quickstyle/3d3" qsCatId="3D" csTypeId="urn:microsoft.com/office/officeart/2005/8/colors/colorful3" csCatId="colorful" phldr="1"/>
      <dgm:spPr/>
      <dgm:t>
        <a:bodyPr/>
        <a:lstStyle/>
        <a:p>
          <a:endParaRPr lang="en-US"/>
        </a:p>
      </dgm:t>
    </dgm:pt>
    <dgm:pt modelId="{0AA6EC2D-D775-4690-BA21-D26D357AAEF4}">
      <dgm:prSet phldrT="[Text]" custT="1"/>
      <dgm:spPr/>
      <dgm:t>
        <a:bodyPr/>
        <a:lstStyle/>
        <a:p>
          <a:r>
            <a:rPr lang="ro-RO" sz="1600" smtClean="0">
              <a:solidFill>
                <a:schemeClr val="tx1"/>
              </a:solidFill>
              <a:latin typeface="Times New Roman" pitchFamily="18" charset="0"/>
              <a:cs typeface="Times New Roman" pitchFamily="18" charset="0"/>
            </a:rPr>
            <a:t>ISJ Iași</a:t>
          </a:r>
          <a:endParaRPr lang="ro-RO" sz="1600" dirty="0" smtClean="0">
            <a:solidFill>
              <a:schemeClr val="tx1"/>
            </a:solidFill>
            <a:latin typeface="Times New Roman" pitchFamily="18" charset="0"/>
            <a:cs typeface="Times New Roman" pitchFamily="18" charset="0"/>
          </a:endParaRPr>
        </a:p>
      </dgm:t>
    </dgm:pt>
    <dgm:pt modelId="{856DEF2F-43DC-44A5-A64C-FAF195C25241}" type="parTrans" cxnId="{7E2A1FF2-7755-4A74-A642-2B3FB722032D}">
      <dgm:prSet/>
      <dgm:spPr/>
      <dgm:t>
        <a:bodyPr/>
        <a:lstStyle/>
        <a:p>
          <a:endParaRPr lang="en-US" sz="1600">
            <a:solidFill>
              <a:schemeClr val="tx1"/>
            </a:solidFill>
            <a:latin typeface="Times New Roman" pitchFamily="18" charset="0"/>
            <a:cs typeface="Times New Roman" pitchFamily="18" charset="0"/>
          </a:endParaRPr>
        </a:p>
      </dgm:t>
    </dgm:pt>
    <dgm:pt modelId="{F75A8A60-D1F1-4A5D-BB42-D3271772B5DC}" type="sibTrans" cxnId="{7E2A1FF2-7755-4A74-A642-2B3FB722032D}">
      <dgm:prSet custT="1"/>
      <dgm:spPr/>
      <dgm:t>
        <a:bodyPr/>
        <a:lstStyle/>
        <a:p>
          <a:endParaRPr lang="en-US" sz="1600">
            <a:solidFill>
              <a:schemeClr val="tx1"/>
            </a:solidFill>
            <a:latin typeface="Times New Roman" pitchFamily="18" charset="0"/>
            <a:cs typeface="Times New Roman" pitchFamily="18" charset="0"/>
          </a:endParaRPr>
        </a:p>
      </dgm:t>
    </dgm:pt>
    <dgm:pt modelId="{A770EA9F-6AB0-4ED3-AC11-720670667C39}">
      <dgm:prSet phldrT="[Text]" custT="1"/>
      <dgm:spPr/>
      <dgm:t>
        <a:bodyPr/>
        <a:lstStyle/>
        <a:p>
          <a:r>
            <a:rPr lang="ro-RO" sz="1400" dirty="0" smtClean="0">
              <a:solidFill>
                <a:schemeClr val="tx1"/>
              </a:solidFill>
              <a:latin typeface="Times New Roman" pitchFamily="18" charset="0"/>
              <a:cs typeface="Times New Roman" pitchFamily="18" charset="0"/>
            </a:rPr>
            <a:t>Instituțiile publice din orașul Hârlău (Primărie, Poliție, Spital, Protopopiat, Casa de cultură)</a:t>
          </a:r>
          <a:endParaRPr lang="en-US" sz="1400" dirty="0">
            <a:solidFill>
              <a:schemeClr val="tx1"/>
            </a:solidFill>
            <a:latin typeface="Times New Roman" pitchFamily="18" charset="0"/>
            <a:cs typeface="Times New Roman" pitchFamily="18" charset="0"/>
          </a:endParaRPr>
        </a:p>
      </dgm:t>
    </dgm:pt>
    <dgm:pt modelId="{531ED43C-0768-4765-A2E9-4BE6D11B5F68}" type="parTrans" cxnId="{729E3A35-45F3-406B-B3C1-BF0BA134A641}">
      <dgm:prSet/>
      <dgm:spPr/>
      <dgm:t>
        <a:bodyPr/>
        <a:lstStyle/>
        <a:p>
          <a:endParaRPr lang="en-US" sz="1600">
            <a:solidFill>
              <a:schemeClr val="tx1"/>
            </a:solidFill>
            <a:latin typeface="Times New Roman" pitchFamily="18" charset="0"/>
            <a:cs typeface="Times New Roman" pitchFamily="18" charset="0"/>
          </a:endParaRPr>
        </a:p>
      </dgm:t>
    </dgm:pt>
    <dgm:pt modelId="{D46CC0A4-EE76-4F79-B861-A9195D144C44}" type="sibTrans" cxnId="{729E3A35-45F3-406B-B3C1-BF0BA134A641}">
      <dgm:prSet custT="1"/>
      <dgm:spPr/>
      <dgm:t>
        <a:bodyPr/>
        <a:lstStyle/>
        <a:p>
          <a:endParaRPr lang="en-US" sz="1600">
            <a:solidFill>
              <a:schemeClr val="tx1"/>
            </a:solidFill>
            <a:latin typeface="Times New Roman" pitchFamily="18" charset="0"/>
            <a:cs typeface="Times New Roman" pitchFamily="18" charset="0"/>
          </a:endParaRPr>
        </a:p>
      </dgm:t>
    </dgm:pt>
    <dgm:pt modelId="{4D2D1480-CE1B-46A2-8679-73E05DB5DAD3}">
      <dgm:prSet phldrT="[Text]" custT="1"/>
      <dgm:spPr/>
      <dgm:t>
        <a:bodyPr/>
        <a:lstStyle/>
        <a:p>
          <a:r>
            <a:rPr lang="ro-RO" sz="1600" dirty="0" smtClean="0">
              <a:solidFill>
                <a:schemeClr val="tx1"/>
              </a:solidFill>
              <a:latin typeface="Times New Roman" pitchFamily="18" charset="0"/>
              <a:cs typeface="Times New Roman" pitchFamily="18" charset="0"/>
            </a:rPr>
            <a:t>Centrul de zi Scobinți</a:t>
          </a:r>
          <a:endParaRPr lang="en-US" sz="1600" dirty="0">
            <a:solidFill>
              <a:schemeClr val="tx1"/>
            </a:solidFill>
            <a:latin typeface="Times New Roman" pitchFamily="18" charset="0"/>
            <a:cs typeface="Times New Roman" pitchFamily="18" charset="0"/>
          </a:endParaRPr>
        </a:p>
      </dgm:t>
    </dgm:pt>
    <dgm:pt modelId="{9AA5EB32-84DF-4C9E-8C66-21D6F979F529}" type="parTrans" cxnId="{B3E4C29D-F694-4243-89E7-54C55ECA354D}">
      <dgm:prSet/>
      <dgm:spPr/>
      <dgm:t>
        <a:bodyPr/>
        <a:lstStyle/>
        <a:p>
          <a:endParaRPr lang="en-US" sz="1600">
            <a:solidFill>
              <a:schemeClr val="tx1"/>
            </a:solidFill>
            <a:latin typeface="Times New Roman" pitchFamily="18" charset="0"/>
            <a:cs typeface="Times New Roman" pitchFamily="18" charset="0"/>
          </a:endParaRPr>
        </a:p>
      </dgm:t>
    </dgm:pt>
    <dgm:pt modelId="{D65C5B05-DBA2-4ED9-9370-2F45D430877F}" type="sibTrans" cxnId="{B3E4C29D-F694-4243-89E7-54C55ECA354D}">
      <dgm:prSet custT="1"/>
      <dgm:spPr/>
      <dgm:t>
        <a:bodyPr/>
        <a:lstStyle/>
        <a:p>
          <a:endParaRPr lang="en-US" sz="1600">
            <a:solidFill>
              <a:schemeClr val="tx1"/>
            </a:solidFill>
            <a:latin typeface="Times New Roman" pitchFamily="18" charset="0"/>
            <a:cs typeface="Times New Roman" pitchFamily="18" charset="0"/>
          </a:endParaRPr>
        </a:p>
      </dgm:t>
    </dgm:pt>
    <dgm:pt modelId="{C7F96AD2-AC88-49C0-B4B9-EE352A510C23}">
      <dgm:prSet phldrT="[Text]" custT="1"/>
      <dgm:spPr/>
      <dgm:t>
        <a:bodyPr/>
        <a:lstStyle/>
        <a:p>
          <a:r>
            <a:rPr lang="ro-RO" sz="1600" smtClean="0">
              <a:solidFill>
                <a:schemeClr val="tx1"/>
              </a:solidFill>
              <a:latin typeface="Times New Roman" pitchFamily="18" charset="0"/>
              <a:cs typeface="Times New Roman" pitchFamily="18" charset="0"/>
            </a:rPr>
            <a:t>Moldova Center Iași</a:t>
          </a:r>
          <a:endParaRPr lang="en-US" sz="1600" dirty="0">
            <a:solidFill>
              <a:schemeClr val="tx1"/>
            </a:solidFill>
            <a:latin typeface="Times New Roman" pitchFamily="18" charset="0"/>
            <a:cs typeface="Times New Roman" pitchFamily="18" charset="0"/>
          </a:endParaRPr>
        </a:p>
      </dgm:t>
    </dgm:pt>
    <dgm:pt modelId="{623A7C41-C68A-4AA5-9940-4045EFC8FBF2}" type="parTrans" cxnId="{43ED530D-18FA-4A3C-B387-1E39F1609A8C}">
      <dgm:prSet/>
      <dgm:spPr/>
      <dgm:t>
        <a:bodyPr/>
        <a:lstStyle/>
        <a:p>
          <a:endParaRPr lang="en-US" sz="1600">
            <a:solidFill>
              <a:schemeClr val="tx1"/>
            </a:solidFill>
            <a:latin typeface="Times New Roman" pitchFamily="18" charset="0"/>
            <a:cs typeface="Times New Roman" pitchFamily="18" charset="0"/>
          </a:endParaRPr>
        </a:p>
      </dgm:t>
    </dgm:pt>
    <dgm:pt modelId="{69CA3145-EC50-4F32-97D7-79B9E28C5547}" type="sibTrans" cxnId="{43ED530D-18FA-4A3C-B387-1E39F1609A8C}">
      <dgm:prSet custT="1"/>
      <dgm:spPr/>
      <dgm:t>
        <a:bodyPr/>
        <a:lstStyle/>
        <a:p>
          <a:endParaRPr lang="en-US" sz="1600">
            <a:solidFill>
              <a:schemeClr val="tx1"/>
            </a:solidFill>
            <a:latin typeface="Times New Roman" pitchFamily="18" charset="0"/>
            <a:cs typeface="Times New Roman" pitchFamily="18" charset="0"/>
          </a:endParaRPr>
        </a:p>
      </dgm:t>
    </dgm:pt>
    <dgm:pt modelId="{8D8F01CB-10BC-44CA-9187-04D5FE712189}">
      <dgm:prSet phldrT="[Text]" custT="1"/>
      <dgm:spPr/>
      <dgm:t>
        <a:bodyPr/>
        <a:lstStyle/>
        <a:p>
          <a:r>
            <a:rPr lang="ro-RO" sz="1600" smtClean="0">
              <a:solidFill>
                <a:schemeClr val="tx1"/>
              </a:solidFill>
              <a:latin typeface="Times New Roman" pitchFamily="18" charset="0"/>
              <a:cs typeface="Times New Roman" pitchFamily="18" charset="0"/>
            </a:rPr>
            <a:t>Agenția pentru Protecția Mediului Iași</a:t>
          </a:r>
          <a:endParaRPr lang="en-US" sz="1600" dirty="0">
            <a:solidFill>
              <a:schemeClr val="tx1"/>
            </a:solidFill>
            <a:latin typeface="Times New Roman" pitchFamily="18" charset="0"/>
            <a:cs typeface="Times New Roman" pitchFamily="18" charset="0"/>
          </a:endParaRPr>
        </a:p>
      </dgm:t>
    </dgm:pt>
    <dgm:pt modelId="{76238547-68B3-4F86-B77C-3F6974062A76}" type="parTrans" cxnId="{48A34220-2A3D-427C-85DD-1A492CD31B9C}">
      <dgm:prSet/>
      <dgm:spPr/>
      <dgm:t>
        <a:bodyPr/>
        <a:lstStyle/>
        <a:p>
          <a:endParaRPr lang="en-US" sz="1600">
            <a:solidFill>
              <a:schemeClr val="tx1"/>
            </a:solidFill>
            <a:latin typeface="Times New Roman" pitchFamily="18" charset="0"/>
            <a:cs typeface="Times New Roman" pitchFamily="18" charset="0"/>
          </a:endParaRPr>
        </a:p>
      </dgm:t>
    </dgm:pt>
    <dgm:pt modelId="{AD3DDAF3-D0D1-4E8D-A6C1-7BD6723A7168}" type="sibTrans" cxnId="{48A34220-2A3D-427C-85DD-1A492CD31B9C}">
      <dgm:prSet custT="1"/>
      <dgm:spPr/>
      <dgm:t>
        <a:bodyPr/>
        <a:lstStyle/>
        <a:p>
          <a:endParaRPr lang="en-US" sz="1600">
            <a:solidFill>
              <a:schemeClr val="tx1"/>
            </a:solidFill>
            <a:latin typeface="Times New Roman" pitchFamily="18" charset="0"/>
            <a:cs typeface="Times New Roman" pitchFamily="18" charset="0"/>
          </a:endParaRPr>
        </a:p>
      </dgm:t>
    </dgm:pt>
    <dgm:pt modelId="{10A483F8-EE35-4AD5-9D0D-966B2DF683DD}">
      <dgm:prSet phldrT="[Text]" custT="1"/>
      <dgm:spPr/>
      <dgm:t>
        <a:bodyPr/>
        <a:lstStyle/>
        <a:p>
          <a:r>
            <a:rPr lang="ro-RO" sz="1400" smtClean="0">
              <a:solidFill>
                <a:schemeClr val="tx1"/>
              </a:solidFill>
              <a:latin typeface="Times New Roman" pitchFamily="18" charset="0"/>
              <a:cs typeface="Times New Roman" pitchFamily="18" charset="0"/>
            </a:rPr>
            <a:t>Grădinița</a:t>
          </a:r>
          <a:r>
            <a:rPr lang="ro-RO" sz="1400" baseline="0" smtClean="0">
              <a:solidFill>
                <a:schemeClr val="tx1"/>
              </a:solidFill>
              <a:latin typeface="Times New Roman" pitchFamily="18" charset="0"/>
              <a:cs typeface="Times New Roman" pitchFamily="18" charset="0"/>
            </a:rPr>
            <a:t> „Auraș” Republica Moldova</a:t>
          </a:r>
          <a:endParaRPr lang="ro-RO" sz="1400" dirty="0" smtClean="0">
            <a:solidFill>
              <a:schemeClr val="tx1"/>
            </a:solidFill>
            <a:latin typeface="Times New Roman" pitchFamily="18" charset="0"/>
            <a:cs typeface="Times New Roman" pitchFamily="18" charset="0"/>
          </a:endParaRPr>
        </a:p>
      </dgm:t>
    </dgm:pt>
    <dgm:pt modelId="{9C84E0E6-7007-4BE1-8C36-A936EFB5F29F}" type="parTrans" cxnId="{48A23A28-58CF-4993-906A-10EE5D93674C}">
      <dgm:prSet/>
      <dgm:spPr/>
      <dgm:t>
        <a:bodyPr/>
        <a:lstStyle/>
        <a:p>
          <a:endParaRPr lang="en-US" sz="1600">
            <a:solidFill>
              <a:schemeClr val="tx1"/>
            </a:solidFill>
          </a:endParaRPr>
        </a:p>
      </dgm:t>
    </dgm:pt>
    <dgm:pt modelId="{C2C90022-E449-48C6-9425-FABC9E84D768}" type="sibTrans" cxnId="{48A23A28-58CF-4993-906A-10EE5D93674C}">
      <dgm:prSet custT="1"/>
      <dgm:spPr/>
      <dgm:t>
        <a:bodyPr/>
        <a:lstStyle/>
        <a:p>
          <a:endParaRPr lang="en-US" sz="1600">
            <a:solidFill>
              <a:schemeClr val="tx1"/>
            </a:solidFill>
          </a:endParaRPr>
        </a:p>
      </dgm:t>
    </dgm:pt>
    <dgm:pt modelId="{2B04C4CA-A00B-457D-83A5-2D747CE0AC3A}">
      <dgm:prSet phldrT="[Text]" custT="1"/>
      <dgm:spPr/>
      <dgm:t>
        <a:bodyPr/>
        <a:lstStyle/>
        <a:p>
          <a:r>
            <a:rPr lang="ro-RO" sz="1400" dirty="0" smtClean="0">
              <a:solidFill>
                <a:schemeClr val="tx1"/>
              </a:solidFill>
              <a:latin typeface="Times New Roman" pitchFamily="18" charset="0"/>
              <a:cs typeface="Times New Roman" pitchFamily="18" charset="0"/>
            </a:rPr>
            <a:t>Grădinița „Steluța” Ungheni</a:t>
          </a:r>
        </a:p>
        <a:p>
          <a:r>
            <a:rPr lang="ro-RO" sz="1400" dirty="0" smtClean="0">
              <a:solidFill>
                <a:schemeClr val="tx1"/>
              </a:solidFill>
              <a:latin typeface="Times New Roman" pitchFamily="18" charset="0"/>
              <a:cs typeface="Times New Roman" pitchFamily="18" charset="0"/>
            </a:rPr>
            <a:t>Republica Moldova</a:t>
          </a:r>
          <a:endParaRPr lang="en-US" sz="1400" dirty="0">
            <a:solidFill>
              <a:schemeClr val="tx1"/>
            </a:solidFill>
            <a:latin typeface="Times New Roman" pitchFamily="18" charset="0"/>
            <a:cs typeface="Times New Roman" pitchFamily="18" charset="0"/>
          </a:endParaRPr>
        </a:p>
      </dgm:t>
    </dgm:pt>
    <dgm:pt modelId="{D346A5CD-8959-4646-A78C-7C57BACBAA14}" type="parTrans" cxnId="{3C850410-BAD0-4DDD-88D8-41C287DE74D0}">
      <dgm:prSet/>
      <dgm:spPr/>
      <dgm:t>
        <a:bodyPr/>
        <a:lstStyle/>
        <a:p>
          <a:endParaRPr lang="en-US">
            <a:solidFill>
              <a:schemeClr val="tx1"/>
            </a:solidFill>
          </a:endParaRPr>
        </a:p>
      </dgm:t>
    </dgm:pt>
    <dgm:pt modelId="{EAE79ACF-80D3-4728-924A-5800CBF2592B}" type="sibTrans" cxnId="{3C850410-BAD0-4DDD-88D8-41C287DE74D0}">
      <dgm:prSet/>
      <dgm:spPr/>
      <dgm:t>
        <a:bodyPr/>
        <a:lstStyle/>
        <a:p>
          <a:endParaRPr lang="en-US">
            <a:solidFill>
              <a:schemeClr val="tx1"/>
            </a:solidFill>
          </a:endParaRPr>
        </a:p>
      </dgm:t>
    </dgm:pt>
    <dgm:pt modelId="{E4108CC4-23E1-4E33-B970-C71CEC700F6A}">
      <dgm:prSet phldrT="[Text]" custT="1"/>
      <dgm:spPr/>
      <dgm:t>
        <a:bodyPr/>
        <a:lstStyle/>
        <a:p>
          <a:r>
            <a:rPr lang="ro-RO" sz="1400" dirty="0" smtClean="0">
              <a:solidFill>
                <a:schemeClr val="tx1"/>
              </a:solidFill>
              <a:latin typeface="Times New Roman" pitchFamily="18" charset="0"/>
              <a:cs typeface="Times New Roman" pitchFamily="18" charset="0"/>
            </a:rPr>
            <a:t>Ateneul Național Iași</a:t>
          </a:r>
          <a:endParaRPr lang="en-US" sz="1400" dirty="0">
            <a:solidFill>
              <a:schemeClr val="tx1"/>
            </a:solidFill>
            <a:latin typeface="Times New Roman" pitchFamily="18" charset="0"/>
            <a:cs typeface="Times New Roman" pitchFamily="18" charset="0"/>
          </a:endParaRPr>
        </a:p>
      </dgm:t>
    </dgm:pt>
    <dgm:pt modelId="{3E954212-B63E-4E67-8194-038B8BA87609}" type="parTrans" cxnId="{9E2AE906-E0FC-40D6-BF0E-363A41297FCF}">
      <dgm:prSet/>
      <dgm:spPr/>
      <dgm:t>
        <a:bodyPr/>
        <a:lstStyle/>
        <a:p>
          <a:endParaRPr lang="en-US"/>
        </a:p>
      </dgm:t>
    </dgm:pt>
    <dgm:pt modelId="{23FCD864-DE95-458A-93E8-583A18F1407A}" type="sibTrans" cxnId="{9E2AE906-E0FC-40D6-BF0E-363A41297FCF}">
      <dgm:prSet/>
      <dgm:spPr/>
      <dgm:t>
        <a:bodyPr/>
        <a:lstStyle/>
        <a:p>
          <a:endParaRPr lang="en-US"/>
        </a:p>
      </dgm:t>
    </dgm:pt>
    <dgm:pt modelId="{A850FAD6-A54B-4C80-BF61-BE11B49A1AE5}">
      <dgm:prSet phldrT="[Text]" custT="1"/>
      <dgm:spPr/>
      <dgm:t>
        <a:bodyPr/>
        <a:lstStyle/>
        <a:p>
          <a:r>
            <a:rPr lang="ro-RO" sz="1400" dirty="0" smtClean="0">
              <a:solidFill>
                <a:schemeClr val="tx1"/>
              </a:solidFill>
              <a:latin typeface="Times New Roman" pitchFamily="18" charset="0"/>
              <a:cs typeface="Times New Roman" pitchFamily="18" charset="0"/>
            </a:rPr>
            <a:t>Organizația „Salvați copiii” Iași</a:t>
          </a:r>
          <a:endParaRPr lang="en-US" sz="1400" dirty="0">
            <a:solidFill>
              <a:schemeClr val="tx1"/>
            </a:solidFill>
            <a:latin typeface="Times New Roman" pitchFamily="18" charset="0"/>
            <a:cs typeface="Times New Roman" pitchFamily="18" charset="0"/>
          </a:endParaRPr>
        </a:p>
      </dgm:t>
    </dgm:pt>
    <dgm:pt modelId="{D428441A-89F2-4D8F-86A4-31902E8E15CF}" type="parTrans" cxnId="{EA9F216C-2793-4A08-B8A9-F12FE697CB58}">
      <dgm:prSet/>
      <dgm:spPr/>
      <dgm:t>
        <a:bodyPr/>
        <a:lstStyle/>
        <a:p>
          <a:endParaRPr lang="en-US"/>
        </a:p>
      </dgm:t>
    </dgm:pt>
    <dgm:pt modelId="{D4354A2F-F3D7-4E1E-A66C-B4C8867733DB}" type="sibTrans" cxnId="{EA9F216C-2793-4A08-B8A9-F12FE697CB58}">
      <dgm:prSet/>
      <dgm:spPr/>
      <dgm:t>
        <a:bodyPr/>
        <a:lstStyle/>
        <a:p>
          <a:endParaRPr lang="en-US"/>
        </a:p>
      </dgm:t>
    </dgm:pt>
    <dgm:pt modelId="{C5819410-C191-4F57-B47C-8B30C4BB8F33}">
      <dgm:prSet phldrT="[Text]" custT="1"/>
      <dgm:spPr/>
      <dgm:t>
        <a:bodyPr/>
        <a:lstStyle/>
        <a:p>
          <a:r>
            <a:rPr lang="ro-RO" sz="1200" dirty="0" smtClean="0">
              <a:solidFill>
                <a:schemeClr val="tx1"/>
              </a:solidFill>
              <a:latin typeface="Times New Roman" pitchFamily="18" charset="0"/>
              <a:cs typeface="Times New Roman" pitchFamily="18" charset="0"/>
            </a:rPr>
            <a:t>IPJ Iași</a:t>
          </a:r>
        </a:p>
        <a:p>
          <a:r>
            <a:rPr lang="ro-RO" sz="1200" dirty="0" smtClean="0">
              <a:solidFill>
                <a:schemeClr val="tx1"/>
              </a:solidFill>
              <a:latin typeface="Times New Roman" pitchFamily="18" charset="0"/>
              <a:cs typeface="Times New Roman" pitchFamily="18" charset="0"/>
            </a:rPr>
            <a:t>Serviciul de ambulanță Iași</a:t>
          </a:r>
        </a:p>
        <a:p>
          <a:r>
            <a:rPr lang="ro-RO" sz="1200" dirty="0" smtClean="0">
              <a:solidFill>
                <a:schemeClr val="tx1"/>
              </a:solidFill>
              <a:latin typeface="Times New Roman" pitchFamily="18" charset="0"/>
              <a:cs typeface="Times New Roman" pitchFamily="18" charset="0"/>
            </a:rPr>
            <a:t>ISU Iași</a:t>
          </a:r>
          <a:endParaRPr lang="en-US" sz="1200" dirty="0">
            <a:solidFill>
              <a:schemeClr val="tx1"/>
            </a:solidFill>
            <a:latin typeface="Times New Roman" pitchFamily="18" charset="0"/>
            <a:cs typeface="Times New Roman" pitchFamily="18" charset="0"/>
          </a:endParaRPr>
        </a:p>
      </dgm:t>
    </dgm:pt>
    <dgm:pt modelId="{989994AE-3992-4E73-A1E9-9341BE97BD4C}" type="parTrans" cxnId="{C13D1E41-1E28-433D-A8E5-13350EF034FA}">
      <dgm:prSet/>
      <dgm:spPr/>
      <dgm:t>
        <a:bodyPr/>
        <a:lstStyle/>
        <a:p>
          <a:endParaRPr lang="en-US"/>
        </a:p>
      </dgm:t>
    </dgm:pt>
    <dgm:pt modelId="{BD74D098-4B57-4C8A-8546-3262AAB1BAFD}" type="sibTrans" cxnId="{C13D1E41-1E28-433D-A8E5-13350EF034FA}">
      <dgm:prSet/>
      <dgm:spPr/>
      <dgm:t>
        <a:bodyPr/>
        <a:lstStyle/>
        <a:p>
          <a:endParaRPr lang="en-US"/>
        </a:p>
      </dgm:t>
    </dgm:pt>
    <dgm:pt modelId="{4095B38D-82C4-4023-B8FE-EC632794A57D}" type="pres">
      <dgm:prSet presAssocID="{B670F99F-1901-4CF9-B9DC-61A0AE40CC89}" presName="Name0" presStyleCnt="0">
        <dgm:presLayoutVars>
          <dgm:dir/>
          <dgm:resizeHandles val="exact"/>
        </dgm:presLayoutVars>
      </dgm:prSet>
      <dgm:spPr/>
      <dgm:t>
        <a:bodyPr/>
        <a:lstStyle/>
        <a:p>
          <a:endParaRPr lang="en-US"/>
        </a:p>
      </dgm:t>
    </dgm:pt>
    <dgm:pt modelId="{0DA95D59-15C9-4ABC-83AA-D0D0F34FC7F5}" type="pres">
      <dgm:prSet presAssocID="{B670F99F-1901-4CF9-B9DC-61A0AE40CC89}" presName="cycle" presStyleCnt="0"/>
      <dgm:spPr/>
      <dgm:t>
        <a:bodyPr/>
        <a:lstStyle/>
        <a:p>
          <a:endParaRPr lang="en-US"/>
        </a:p>
      </dgm:t>
    </dgm:pt>
    <dgm:pt modelId="{548A85C3-DC1A-476B-A268-68C39A43F29C}" type="pres">
      <dgm:prSet presAssocID="{0AA6EC2D-D775-4690-BA21-D26D357AAEF4}" presName="nodeFirstNode" presStyleLbl="node1" presStyleIdx="0" presStyleCnt="10">
        <dgm:presLayoutVars>
          <dgm:bulletEnabled val="1"/>
        </dgm:presLayoutVars>
      </dgm:prSet>
      <dgm:spPr/>
      <dgm:t>
        <a:bodyPr/>
        <a:lstStyle/>
        <a:p>
          <a:endParaRPr lang="en-US"/>
        </a:p>
      </dgm:t>
    </dgm:pt>
    <dgm:pt modelId="{06FDB0D2-C58D-45FE-97E0-024F28128942}" type="pres">
      <dgm:prSet presAssocID="{F75A8A60-D1F1-4A5D-BB42-D3271772B5DC}" presName="sibTransFirstNode" presStyleLbl="bgShp" presStyleIdx="0" presStyleCnt="1"/>
      <dgm:spPr/>
      <dgm:t>
        <a:bodyPr/>
        <a:lstStyle/>
        <a:p>
          <a:endParaRPr lang="en-US"/>
        </a:p>
      </dgm:t>
    </dgm:pt>
    <dgm:pt modelId="{FBD21810-E3E6-404D-9044-37F94084E8D6}" type="pres">
      <dgm:prSet presAssocID="{C5819410-C191-4F57-B47C-8B30C4BB8F33}" presName="nodeFollowingNodes" presStyleLbl="node1" presStyleIdx="1" presStyleCnt="10">
        <dgm:presLayoutVars>
          <dgm:bulletEnabled val="1"/>
        </dgm:presLayoutVars>
      </dgm:prSet>
      <dgm:spPr/>
      <dgm:t>
        <a:bodyPr/>
        <a:lstStyle/>
        <a:p>
          <a:endParaRPr lang="en-US"/>
        </a:p>
      </dgm:t>
    </dgm:pt>
    <dgm:pt modelId="{1B0FD0F4-B273-4901-988E-9DD84BD08C28}" type="pres">
      <dgm:prSet presAssocID="{A850FAD6-A54B-4C80-BF61-BE11B49A1AE5}" presName="nodeFollowingNodes" presStyleLbl="node1" presStyleIdx="2" presStyleCnt="10">
        <dgm:presLayoutVars>
          <dgm:bulletEnabled val="1"/>
        </dgm:presLayoutVars>
      </dgm:prSet>
      <dgm:spPr/>
      <dgm:t>
        <a:bodyPr/>
        <a:lstStyle/>
        <a:p>
          <a:endParaRPr lang="en-US"/>
        </a:p>
      </dgm:t>
    </dgm:pt>
    <dgm:pt modelId="{DFB6CDFA-420F-46D0-B7BC-A7E66EB46B3F}" type="pres">
      <dgm:prSet presAssocID="{E4108CC4-23E1-4E33-B970-C71CEC700F6A}" presName="nodeFollowingNodes" presStyleLbl="node1" presStyleIdx="3" presStyleCnt="10">
        <dgm:presLayoutVars>
          <dgm:bulletEnabled val="1"/>
        </dgm:presLayoutVars>
      </dgm:prSet>
      <dgm:spPr/>
      <dgm:t>
        <a:bodyPr/>
        <a:lstStyle/>
        <a:p>
          <a:endParaRPr lang="en-US"/>
        </a:p>
      </dgm:t>
    </dgm:pt>
    <dgm:pt modelId="{23D39E8E-7EBF-4387-99CC-CE53216A97F2}" type="pres">
      <dgm:prSet presAssocID="{A770EA9F-6AB0-4ED3-AC11-720670667C39}" presName="nodeFollowingNodes" presStyleLbl="node1" presStyleIdx="4" presStyleCnt="10">
        <dgm:presLayoutVars>
          <dgm:bulletEnabled val="1"/>
        </dgm:presLayoutVars>
      </dgm:prSet>
      <dgm:spPr/>
      <dgm:t>
        <a:bodyPr/>
        <a:lstStyle/>
        <a:p>
          <a:endParaRPr lang="en-US"/>
        </a:p>
      </dgm:t>
    </dgm:pt>
    <dgm:pt modelId="{CF67F7DB-983C-4B0B-8B5B-0F1C087FA605}" type="pres">
      <dgm:prSet presAssocID="{4D2D1480-CE1B-46A2-8679-73E05DB5DAD3}" presName="nodeFollowingNodes" presStyleLbl="node1" presStyleIdx="5" presStyleCnt="10">
        <dgm:presLayoutVars>
          <dgm:bulletEnabled val="1"/>
        </dgm:presLayoutVars>
      </dgm:prSet>
      <dgm:spPr/>
      <dgm:t>
        <a:bodyPr/>
        <a:lstStyle/>
        <a:p>
          <a:endParaRPr lang="en-US"/>
        </a:p>
      </dgm:t>
    </dgm:pt>
    <dgm:pt modelId="{76DC4375-9101-4AB8-B9FD-D02C69A7A8AF}" type="pres">
      <dgm:prSet presAssocID="{C7F96AD2-AC88-49C0-B4B9-EE352A510C23}" presName="nodeFollowingNodes" presStyleLbl="node1" presStyleIdx="6" presStyleCnt="10">
        <dgm:presLayoutVars>
          <dgm:bulletEnabled val="1"/>
        </dgm:presLayoutVars>
      </dgm:prSet>
      <dgm:spPr/>
      <dgm:t>
        <a:bodyPr/>
        <a:lstStyle/>
        <a:p>
          <a:endParaRPr lang="en-US"/>
        </a:p>
      </dgm:t>
    </dgm:pt>
    <dgm:pt modelId="{BCDF5D50-65DA-46A4-AB06-11BFE4764180}" type="pres">
      <dgm:prSet presAssocID="{8D8F01CB-10BC-44CA-9187-04D5FE712189}" presName="nodeFollowingNodes" presStyleLbl="node1" presStyleIdx="7" presStyleCnt="10">
        <dgm:presLayoutVars>
          <dgm:bulletEnabled val="1"/>
        </dgm:presLayoutVars>
      </dgm:prSet>
      <dgm:spPr/>
      <dgm:t>
        <a:bodyPr/>
        <a:lstStyle/>
        <a:p>
          <a:endParaRPr lang="en-US"/>
        </a:p>
      </dgm:t>
    </dgm:pt>
    <dgm:pt modelId="{46C90A90-74DA-4A9A-BF57-E52977127865}" type="pres">
      <dgm:prSet presAssocID="{10A483F8-EE35-4AD5-9D0D-966B2DF683DD}" presName="nodeFollowingNodes" presStyleLbl="node1" presStyleIdx="8" presStyleCnt="10" custRadScaleRad="95688" custRadScaleInc="111031">
        <dgm:presLayoutVars>
          <dgm:bulletEnabled val="1"/>
        </dgm:presLayoutVars>
      </dgm:prSet>
      <dgm:spPr/>
      <dgm:t>
        <a:bodyPr/>
        <a:lstStyle/>
        <a:p>
          <a:endParaRPr lang="en-US"/>
        </a:p>
      </dgm:t>
    </dgm:pt>
    <dgm:pt modelId="{FA84B300-B1DD-4FCA-8F23-6EDC9E8E891B}" type="pres">
      <dgm:prSet presAssocID="{2B04C4CA-A00B-457D-83A5-2D747CE0AC3A}" presName="nodeFollowingNodes" presStyleLbl="node1" presStyleIdx="9" presStyleCnt="10" custRadScaleRad="96158" custRadScaleInc="-124299">
        <dgm:presLayoutVars>
          <dgm:bulletEnabled val="1"/>
        </dgm:presLayoutVars>
      </dgm:prSet>
      <dgm:spPr/>
      <dgm:t>
        <a:bodyPr/>
        <a:lstStyle/>
        <a:p>
          <a:endParaRPr lang="en-US"/>
        </a:p>
      </dgm:t>
    </dgm:pt>
  </dgm:ptLst>
  <dgm:cxnLst>
    <dgm:cxn modelId="{C13D1E41-1E28-433D-A8E5-13350EF034FA}" srcId="{B670F99F-1901-4CF9-B9DC-61A0AE40CC89}" destId="{C5819410-C191-4F57-B47C-8B30C4BB8F33}" srcOrd="1" destOrd="0" parTransId="{989994AE-3992-4E73-A1E9-9341BE97BD4C}" sibTransId="{BD74D098-4B57-4C8A-8546-3262AAB1BAFD}"/>
    <dgm:cxn modelId="{9E2AE906-E0FC-40D6-BF0E-363A41297FCF}" srcId="{B670F99F-1901-4CF9-B9DC-61A0AE40CC89}" destId="{E4108CC4-23E1-4E33-B970-C71CEC700F6A}" srcOrd="3" destOrd="0" parTransId="{3E954212-B63E-4E67-8194-038B8BA87609}" sibTransId="{23FCD864-DE95-458A-93E8-583A18F1407A}"/>
    <dgm:cxn modelId="{7E2A1FF2-7755-4A74-A642-2B3FB722032D}" srcId="{B670F99F-1901-4CF9-B9DC-61A0AE40CC89}" destId="{0AA6EC2D-D775-4690-BA21-D26D357AAEF4}" srcOrd="0" destOrd="0" parTransId="{856DEF2F-43DC-44A5-A64C-FAF195C25241}" sibTransId="{F75A8A60-D1F1-4A5D-BB42-D3271772B5DC}"/>
    <dgm:cxn modelId="{8A9077A4-922C-4313-89FF-1361D8E7F804}" type="presOf" srcId="{C5819410-C191-4F57-B47C-8B30C4BB8F33}" destId="{FBD21810-E3E6-404D-9044-37F94084E8D6}" srcOrd="0" destOrd="0" presId="urn:microsoft.com/office/officeart/2005/8/layout/cycle3"/>
    <dgm:cxn modelId="{B3E4C29D-F694-4243-89E7-54C55ECA354D}" srcId="{B670F99F-1901-4CF9-B9DC-61A0AE40CC89}" destId="{4D2D1480-CE1B-46A2-8679-73E05DB5DAD3}" srcOrd="5" destOrd="0" parTransId="{9AA5EB32-84DF-4C9E-8C66-21D6F979F529}" sibTransId="{D65C5B05-DBA2-4ED9-9370-2F45D430877F}"/>
    <dgm:cxn modelId="{8D589C8B-C111-4821-A563-B915EEA5E047}" type="presOf" srcId="{C7F96AD2-AC88-49C0-B4B9-EE352A510C23}" destId="{76DC4375-9101-4AB8-B9FD-D02C69A7A8AF}" srcOrd="0" destOrd="0" presId="urn:microsoft.com/office/officeart/2005/8/layout/cycle3"/>
    <dgm:cxn modelId="{0265F90B-78EC-46AF-ADB4-1240257CE096}" type="presOf" srcId="{A770EA9F-6AB0-4ED3-AC11-720670667C39}" destId="{23D39E8E-7EBF-4387-99CC-CE53216A97F2}" srcOrd="0" destOrd="0" presId="urn:microsoft.com/office/officeart/2005/8/layout/cycle3"/>
    <dgm:cxn modelId="{CA05BC33-013B-4762-878D-414B9F99AD52}" type="presOf" srcId="{10A483F8-EE35-4AD5-9D0D-966B2DF683DD}" destId="{46C90A90-74DA-4A9A-BF57-E52977127865}" srcOrd="0" destOrd="0" presId="urn:microsoft.com/office/officeart/2005/8/layout/cycle3"/>
    <dgm:cxn modelId="{3C850410-BAD0-4DDD-88D8-41C287DE74D0}" srcId="{B670F99F-1901-4CF9-B9DC-61A0AE40CC89}" destId="{2B04C4CA-A00B-457D-83A5-2D747CE0AC3A}" srcOrd="9" destOrd="0" parTransId="{D346A5CD-8959-4646-A78C-7C57BACBAA14}" sibTransId="{EAE79ACF-80D3-4728-924A-5800CBF2592B}"/>
    <dgm:cxn modelId="{F3C5F931-F045-4450-9C97-7252CB502BA1}" type="presOf" srcId="{A850FAD6-A54B-4C80-BF61-BE11B49A1AE5}" destId="{1B0FD0F4-B273-4901-988E-9DD84BD08C28}" srcOrd="0" destOrd="0" presId="urn:microsoft.com/office/officeart/2005/8/layout/cycle3"/>
    <dgm:cxn modelId="{729E3A35-45F3-406B-B3C1-BF0BA134A641}" srcId="{B670F99F-1901-4CF9-B9DC-61A0AE40CC89}" destId="{A770EA9F-6AB0-4ED3-AC11-720670667C39}" srcOrd="4" destOrd="0" parTransId="{531ED43C-0768-4765-A2E9-4BE6D11B5F68}" sibTransId="{D46CC0A4-EE76-4F79-B861-A9195D144C44}"/>
    <dgm:cxn modelId="{48A23A28-58CF-4993-906A-10EE5D93674C}" srcId="{B670F99F-1901-4CF9-B9DC-61A0AE40CC89}" destId="{10A483F8-EE35-4AD5-9D0D-966B2DF683DD}" srcOrd="8" destOrd="0" parTransId="{9C84E0E6-7007-4BE1-8C36-A936EFB5F29F}" sibTransId="{C2C90022-E449-48C6-9425-FABC9E84D768}"/>
    <dgm:cxn modelId="{5A8BE7A3-26D1-4130-AE6B-4D856BA1206C}" type="presOf" srcId="{B670F99F-1901-4CF9-B9DC-61A0AE40CC89}" destId="{4095B38D-82C4-4023-B8FE-EC632794A57D}" srcOrd="0" destOrd="0" presId="urn:microsoft.com/office/officeart/2005/8/layout/cycle3"/>
    <dgm:cxn modelId="{4813B645-C6D0-4F8F-8617-109F0E1B3FB5}" type="presOf" srcId="{F75A8A60-D1F1-4A5D-BB42-D3271772B5DC}" destId="{06FDB0D2-C58D-45FE-97E0-024F28128942}" srcOrd="0" destOrd="0" presId="urn:microsoft.com/office/officeart/2005/8/layout/cycle3"/>
    <dgm:cxn modelId="{48A34220-2A3D-427C-85DD-1A492CD31B9C}" srcId="{B670F99F-1901-4CF9-B9DC-61A0AE40CC89}" destId="{8D8F01CB-10BC-44CA-9187-04D5FE712189}" srcOrd="7" destOrd="0" parTransId="{76238547-68B3-4F86-B77C-3F6974062A76}" sibTransId="{AD3DDAF3-D0D1-4E8D-A6C1-7BD6723A7168}"/>
    <dgm:cxn modelId="{042E8751-E0B0-432D-BBD0-746C07466665}" type="presOf" srcId="{4D2D1480-CE1B-46A2-8679-73E05DB5DAD3}" destId="{CF67F7DB-983C-4B0B-8B5B-0F1C087FA605}" srcOrd="0" destOrd="0" presId="urn:microsoft.com/office/officeart/2005/8/layout/cycle3"/>
    <dgm:cxn modelId="{95C9D3C7-1C4D-41A8-B317-7AB240DB69C5}" type="presOf" srcId="{E4108CC4-23E1-4E33-B970-C71CEC700F6A}" destId="{DFB6CDFA-420F-46D0-B7BC-A7E66EB46B3F}" srcOrd="0" destOrd="0" presId="urn:microsoft.com/office/officeart/2005/8/layout/cycle3"/>
    <dgm:cxn modelId="{43ED530D-18FA-4A3C-B387-1E39F1609A8C}" srcId="{B670F99F-1901-4CF9-B9DC-61A0AE40CC89}" destId="{C7F96AD2-AC88-49C0-B4B9-EE352A510C23}" srcOrd="6" destOrd="0" parTransId="{623A7C41-C68A-4AA5-9940-4045EFC8FBF2}" sibTransId="{69CA3145-EC50-4F32-97D7-79B9E28C5547}"/>
    <dgm:cxn modelId="{E8A5858B-0A0E-4B2B-9631-841A1FDAD77E}" type="presOf" srcId="{8D8F01CB-10BC-44CA-9187-04D5FE712189}" destId="{BCDF5D50-65DA-46A4-AB06-11BFE4764180}" srcOrd="0" destOrd="0" presId="urn:microsoft.com/office/officeart/2005/8/layout/cycle3"/>
    <dgm:cxn modelId="{EA9F216C-2793-4A08-B8A9-F12FE697CB58}" srcId="{B670F99F-1901-4CF9-B9DC-61A0AE40CC89}" destId="{A850FAD6-A54B-4C80-BF61-BE11B49A1AE5}" srcOrd="2" destOrd="0" parTransId="{D428441A-89F2-4D8F-86A4-31902E8E15CF}" sibTransId="{D4354A2F-F3D7-4E1E-A66C-B4C8867733DB}"/>
    <dgm:cxn modelId="{739B254E-1379-4B69-A045-7CF98E1CD851}" type="presOf" srcId="{2B04C4CA-A00B-457D-83A5-2D747CE0AC3A}" destId="{FA84B300-B1DD-4FCA-8F23-6EDC9E8E891B}" srcOrd="0" destOrd="0" presId="urn:microsoft.com/office/officeart/2005/8/layout/cycle3"/>
    <dgm:cxn modelId="{7287501D-556D-4C6A-9E19-2CFA47D7AF2A}" type="presOf" srcId="{0AA6EC2D-D775-4690-BA21-D26D357AAEF4}" destId="{548A85C3-DC1A-476B-A268-68C39A43F29C}" srcOrd="0" destOrd="0" presId="urn:microsoft.com/office/officeart/2005/8/layout/cycle3"/>
    <dgm:cxn modelId="{B07DB27A-3D3E-4968-B88C-8AA60EBB5F39}" type="presParOf" srcId="{4095B38D-82C4-4023-B8FE-EC632794A57D}" destId="{0DA95D59-15C9-4ABC-83AA-D0D0F34FC7F5}" srcOrd="0" destOrd="0" presId="urn:microsoft.com/office/officeart/2005/8/layout/cycle3"/>
    <dgm:cxn modelId="{103A1E08-6532-41B4-B50E-AB49CCED37C4}" type="presParOf" srcId="{0DA95D59-15C9-4ABC-83AA-D0D0F34FC7F5}" destId="{548A85C3-DC1A-476B-A268-68C39A43F29C}" srcOrd="0" destOrd="0" presId="urn:microsoft.com/office/officeart/2005/8/layout/cycle3"/>
    <dgm:cxn modelId="{9C06D394-2A66-4B04-AAA4-8CE96D8517C1}" type="presParOf" srcId="{0DA95D59-15C9-4ABC-83AA-D0D0F34FC7F5}" destId="{06FDB0D2-C58D-45FE-97E0-024F28128942}" srcOrd="1" destOrd="0" presId="urn:microsoft.com/office/officeart/2005/8/layout/cycle3"/>
    <dgm:cxn modelId="{E49B3B38-666F-4DD5-81E6-3990ABD58F61}" type="presParOf" srcId="{0DA95D59-15C9-4ABC-83AA-D0D0F34FC7F5}" destId="{FBD21810-E3E6-404D-9044-37F94084E8D6}" srcOrd="2" destOrd="0" presId="urn:microsoft.com/office/officeart/2005/8/layout/cycle3"/>
    <dgm:cxn modelId="{C8E8407D-27AF-44B6-8E4C-4A409DFE99B5}" type="presParOf" srcId="{0DA95D59-15C9-4ABC-83AA-D0D0F34FC7F5}" destId="{1B0FD0F4-B273-4901-988E-9DD84BD08C28}" srcOrd="3" destOrd="0" presId="urn:microsoft.com/office/officeart/2005/8/layout/cycle3"/>
    <dgm:cxn modelId="{81876BE5-5F75-41A7-A259-AA4DC723C755}" type="presParOf" srcId="{0DA95D59-15C9-4ABC-83AA-D0D0F34FC7F5}" destId="{DFB6CDFA-420F-46D0-B7BC-A7E66EB46B3F}" srcOrd="4" destOrd="0" presId="urn:microsoft.com/office/officeart/2005/8/layout/cycle3"/>
    <dgm:cxn modelId="{F4C03B48-B64B-408A-8DCC-74E3A2FAF548}" type="presParOf" srcId="{0DA95D59-15C9-4ABC-83AA-D0D0F34FC7F5}" destId="{23D39E8E-7EBF-4387-99CC-CE53216A97F2}" srcOrd="5" destOrd="0" presId="urn:microsoft.com/office/officeart/2005/8/layout/cycle3"/>
    <dgm:cxn modelId="{C619580F-F72A-4E29-8D78-7054BF5FA8FB}" type="presParOf" srcId="{0DA95D59-15C9-4ABC-83AA-D0D0F34FC7F5}" destId="{CF67F7DB-983C-4B0B-8B5B-0F1C087FA605}" srcOrd="6" destOrd="0" presId="urn:microsoft.com/office/officeart/2005/8/layout/cycle3"/>
    <dgm:cxn modelId="{FCED60DD-DD65-4311-ACE6-167A441C5C38}" type="presParOf" srcId="{0DA95D59-15C9-4ABC-83AA-D0D0F34FC7F5}" destId="{76DC4375-9101-4AB8-B9FD-D02C69A7A8AF}" srcOrd="7" destOrd="0" presId="urn:microsoft.com/office/officeart/2005/8/layout/cycle3"/>
    <dgm:cxn modelId="{237A0542-6F7E-4D18-AF59-9E878B4F6BD5}" type="presParOf" srcId="{0DA95D59-15C9-4ABC-83AA-D0D0F34FC7F5}" destId="{BCDF5D50-65DA-46A4-AB06-11BFE4764180}" srcOrd="8" destOrd="0" presId="urn:microsoft.com/office/officeart/2005/8/layout/cycle3"/>
    <dgm:cxn modelId="{8C439C29-16EC-4D6D-A16E-5F88E0DEA1BB}" type="presParOf" srcId="{0DA95D59-15C9-4ABC-83AA-D0D0F34FC7F5}" destId="{46C90A90-74DA-4A9A-BF57-E52977127865}" srcOrd="9" destOrd="0" presId="urn:microsoft.com/office/officeart/2005/8/layout/cycle3"/>
    <dgm:cxn modelId="{1B3CE8AB-E20A-4547-AFE2-06BC722FDB8B}" type="presParOf" srcId="{0DA95D59-15C9-4ABC-83AA-D0D0F34FC7F5}" destId="{FA84B300-B1DD-4FCA-8F23-6EDC9E8E891B}" srcOrd="10" destOrd="0" presId="urn:microsoft.com/office/officeart/2005/8/layout/cycle3"/>
  </dgm:cxnLst>
  <dgm:bg/>
  <dgm:whole/>
</dgm:dataModel>
</file>

<file path=ppt/diagrams/data3.xml><?xml version="1.0" encoding="utf-8"?>
<dgm:dataModel xmlns:dgm="http://schemas.openxmlformats.org/drawingml/2006/diagram" xmlns:a="http://schemas.openxmlformats.org/drawingml/2006/main">
  <dgm:ptLst>
    <dgm:pt modelId="{B670F99F-1901-4CF9-B9DC-61A0AE40CC89}" type="doc">
      <dgm:prSet loTypeId="urn:microsoft.com/office/officeart/2005/8/layout/cycle2" loCatId="cycle" qsTypeId="urn:microsoft.com/office/officeart/2005/8/quickstyle/3d3" qsCatId="3D" csTypeId="urn:microsoft.com/office/officeart/2005/8/colors/accent4_1" csCatId="accent4" phldr="1"/>
      <dgm:spPr/>
      <dgm:t>
        <a:bodyPr/>
        <a:lstStyle/>
        <a:p>
          <a:endParaRPr lang="en-US"/>
        </a:p>
      </dgm:t>
    </dgm:pt>
    <dgm:pt modelId="{0AA6EC2D-D775-4690-BA21-D26D357AAEF4}">
      <dgm:prSet phldrT="[Text]" custT="1"/>
      <dgm:spPr/>
      <dgm:t>
        <a:bodyPr/>
        <a:lstStyle/>
        <a:p>
          <a:r>
            <a:rPr lang="ro-RO" sz="1200" dirty="0" smtClean="0">
              <a:latin typeface="Times New Roman" pitchFamily="18" charset="0"/>
              <a:cs typeface="Times New Roman" pitchFamily="18" charset="0"/>
            </a:rPr>
            <a:t>„Școala pentru valori autentice”</a:t>
          </a:r>
        </a:p>
        <a:p>
          <a:r>
            <a:rPr lang="ro-RO" sz="1200" dirty="0" smtClean="0">
              <a:latin typeface="Times New Roman" pitchFamily="18" charset="0"/>
              <a:cs typeface="Times New Roman" pitchFamily="18" charset="0"/>
            </a:rPr>
            <a:t>-premiul I</a:t>
          </a:r>
        </a:p>
      </dgm:t>
    </dgm:pt>
    <dgm:pt modelId="{856DEF2F-43DC-44A5-A64C-FAF195C25241}" type="parTrans" cxnId="{7E2A1FF2-7755-4A74-A642-2B3FB722032D}">
      <dgm:prSet/>
      <dgm:spPr/>
      <dgm:t>
        <a:bodyPr/>
        <a:lstStyle/>
        <a:p>
          <a:endParaRPr lang="en-US" sz="1200">
            <a:solidFill>
              <a:schemeClr val="tx1"/>
            </a:solidFill>
            <a:latin typeface="Times New Roman" pitchFamily="18" charset="0"/>
            <a:cs typeface="Times New Roman" pitchFamily="18" charset="0"/>
          </a:endParaRPr>
        </a:p>
      </dgm:t>
    </dgm:pt>
    <dgm:pt modelId="{F75A8A60-D1F1-4A5D-BB42-D3271772B5DC}" type="sibTrans" cxnId="{7E2A1FF2-7755-4A74-A642-2B3FB722032D}">
      <dgm:prSet custT="1"/>
      <dgm:spPr/>
      <dgm:t>
        <a:bodyPr/>
        <a:lstStyle/>
        <a:p>
          <a:endParaRPr lang="en-US" sz="1200">
            <a:solidFill>
              <a:schemeClr val="tx1"/>
            </a:solidFill>
            <a:latin typeface="Times New Roman" pitchFamily="18" charset="0"/>
            <a:cs typeface="Times New Roman" pitchFamily="18" charset="0"/>
          </a:endParaRPr>
        </a:p>
      </dgm:t>
    </dgm:pt>
    <dgm:pt modelId="{A770EA9F-6AB0-4ED3-AC11-720670667C39}">
      <dgm:prSet phldrT="[Text]" custT="1"/>
      <dgm:spPr/>
      <dgm:t>
        <a:bodyPr/>
        <a:lstStyle/>
        <a:p>
          <a:r>
            <a:rPr lang="ro-RO" sz="1200" dirty="0" smtClean="0">
              <a:latin typeface="Times New Roman" pitchFamily="18" charset="0"/>
              <a:cs typeface="Times New Roman" pitchFamily="18" charset="0"/>
            </a:rPr>
            <a:t>„Obiceiuri și tradiții la români”</a:t>
          </a:r>
        </a:p>
        <a:p>
          <a:r>
            <a:rPr lang="ro-RO" sz="1200" dirty="0" smtClean="0">
              <a:latin typeface="Times New Roman" pitchFamily="18" charset="0"/>
              <a:cs typeface="Times New Roman" pitchFamily="18" charset="0"/>
            </a:rPr>
            <a:t>-premiul I, II</a:t>
          </a:r>
        </a:p>
      </dgm:t>
    </dgm:pt>
    <dgm:pt modelId="{531ED43C-0768-4765-A2E9-4BE6D11B5F68}" type="parTrans" cxnId="{729E3A35-45F3-406B-B3C1-BF0BA134A641}">
      <dgm:prSet/>
      <dgm:spPr/>
      <dgm:t>
        <a:bodyPr/>
        <a:lstStyle/>
        <a:p>
          <a:endParaRPr lang="en-US" sz="1200">
            <a:solidFill>
              <a:schemeClr val="tx1"/>
            </a:solidFill>
            <a:latin typeface="Times New Roman" pitchFamily="18" charset="0"/>
            <a:cs typeface="Times New Roman" pitchFamily="18" charset="0"/>
          </a:endParaRPr>
        </a:p>
      </dgm:t>
    </dgm:pt>
    <dgm:pt modelId="{D46CC0A4-EE76-4F79-B861-A9195D144C44}" type="sibTrans" cxnId="{729E3A35-45F3-406B-B3C1-BF0BA134A641}">
      <dgm:prSet custT="1"/>
      <dgm:spPr/>
      <dgm:t>
        <a:bodyPr/>
        <a:lstStyle/>
        <a:p>
          <a:endParaRPr lang="en-US" sz="1200">
            <a:solidFill>
              <a:schemeClr val="tx1"/>
            </a:solidFill>
            <a:latin typeface="Times New Roman" pitchFamily="18" charset="0"/>
            <a:cs typeface="Times New Roman" pitchFamily="18" charset="0"/>
          </a:endParaRPr>
        </a:p>
      </dgm:t>
    </dgm:pt>
    <dgm:pt modelId="{4D2D1480-CE1B-46A2-8679-73E05DB5DAD3}">
      <dgm:prSet phldrT="[Text]" custT="1"/>
      <dgm:spPr/>
      <dgm:t>
        <a:bodyPr/>
        <a:lstStyle/>
        <a:p>
          <a:r>
            <a:rPr lang="ro-RO" sz="1200" dirty="0" smtClean="0">
              <a:latin typeface="Times New Roman" pitchFamily="18" charset="0"/>
              <a:cs typeface="Times New Roman" pitchFamily="18" charset="0"/>
            </a:rPr>
            <a:t>„Domestos- Igienă de nota 10”</a:t>
          </a:r>
        </a:p>
        <a:p>
          <a:r>
            <a:rPr lang="ro-RO" sz="1200" dirty="0" smtClean="0">
              <a:latin typeface="Times New Roman" pitchFamily="18" charset="0"/>
              <a:cs typeface="Times New Roman" pitchFamily="18" charset="0"/>
            </a:rPr>
            <a:t>- Premiul III- 2000 RON</a:t>
          </a:r>
        </a:p>
      </dgm:t>
    </dgm:pt>
    <dgm:pt modelId="{9AA5EB32-84DF-4C9E-8C66-21D6F979F529}" type="parTrans" cxnId="{B3E4C29D-F694-4243-89E7-54C55ECA354D}">
      <dgm:prSet/>
      <dgm:spPr/>
      <dgm:t>
        <a:bodyPr/>
        <a:lstStyle/>
        <a:p>
          <a:endParaRPr lang="en-US" sz="1200">
            <a:solidFill>
              <a:schemeClr val="tx1"/>
            </a:solidFill>
            <a:latin typeface="Times New Roman" pitchFamily="18" charset="0"/>
            <a:cs typeface="Times New Roman" pitchFamily="18" charset="0"/>
          </a:endParaRPr>
        </a:p>
      </dgm:t>
    </dgm:pt>
    <dgm:pt modelId="{D65C5B05-DBA2-4ED9-9370-2F45D430877F}" type="sibTrans" cxnId="{B3E4C29D-F694-4243-89E7-54C55ECA354D}">
      <dgm:prSet custT="1"/>
      <dgm:spPr/>
      <dgm:t>
        <a:bodyPr/>
        <a:lstStyle/>
        <a:p>
          <a:endParaRPr lang="en-US" sz="1200">
            <a:solidFill>
              <a:schemeClr val="tx1"/>
            </a:solidFill>
            <a:latin typeface="Times New Roman" pitchFamily="18" charset="0"/>
            <a:cs typeface="Times New Roman" pitchFamily="18" charset="0"/>
          </a:endParaRPr>
        </a:p>
      </dgm:t>
    </dgm:pt>
    <dgm:pt modelId="{C7F96AD2-AC88-49C0-B4B9-EE352A510C23}">
      <dgm:prSet phldrT="[Text]" custT="1"/>
      <dgm:spPr/>
      <dgm:t>
        <a:bodyPr/>
        <a:lstStyle/>
        <a:p>
          <a:r>
            <a:rPr lang="ro-RO" sz="1200" dirty="0" smtClean="0">
              <a:latin typeface="Times New Roman" pitchFamily="18" charset="0"/>
              <a:cs typeface="Times New Roman" pitchFamily="18" charset="0"/>
            </a:rPr>
            <a:t>„TimTim Timmy”</a:t>
          </a:r>
        </a:p>
        <a:p>
          <a:r>
            <a:rPr lang="ro-RO" sz="1200" dirty="0" smtClean="0">
              <a:latin typeface="Times New Roman" pitchFamily="18" charset="0"/>
              <a:cs typeface="Times New Roman" pitchFamily="18" charset="0"/>
            </a:rPr>
            <a:t>-premiul I, II, III</a:t>
          </a:r>
          <a:endParaRPr lang="en-US" sz="1200" dirty="0">
            <a:latin typeface="Times New Roman" pitchFamily="18" charset="0"/>
            <a:cs typeface="Times New Roman" pitchFamily="18" charset="0"/>
          </a:endParaRPr>
        </a:p>
      </dgm:t>
    </dgm:pt>
    <dgm:pt modelId="{623A7C41-C68A-4AA5-9940-4045EFC8FBF2}" type="parTrans" cxnId="{43ED530D-18FA-4A3C-B387-1E39F1609A8C}">
      <dgm:prSet/>
      <dgm:spPr/>
      <dgm:t>
        <a:bodyPr/>
        <a:lstStyle/>
        <a:p>
          <a:endParaRPr lang="en-US" sz="1200">
            <a:solidFill>
              <a:schemeClr val="tx1"/>
            </a:solidFill>
            <a:latin typeface="Times New Roman" pitchFamily="18" charset="0"/>
            <a:cs typeface="Times New Roman" pitchFamily="18" charset="0"/>
          </a:endParaRPr>
        </a:p>
      </dgm:t>
    </dgm:pt>
    <dgm:pt modelId="{69CA3145-EC50-4F32-97D7-79B9E28C5547}" type="sibTrans" cxnId="{43ED530D-18FA-4A3C-B387-1E39F1609A8C}">
      <dgm:prSet custT="1"/>
      <dgm:spPr/>
      <dgm:t>
        <a:bodyPr/>
        <a:lstStyle/>
        <a:p>
          <a:endParaRPr lang="en-US" sz="1200">
            <a:solidFill>
              <a:schemeClr val="tx1"/>
            </a:solidFill>
            <a:latin typeface="Times New Roman" pitchFamily="18" charset="0"/>
            <a:cs typeface="Times New Roman" pitchFamily="18" charset="0"/>
          </a:endParaRPr>
        </a:p>
      </dgm:t>
    </dgm:pt>
    <dgm:pt modelId="{8D8F01CB-10BC-44CA-9187-04D5FE712189}">
      <dgm:prSet phldrT="[Text]" custT="1"/>
      <dgm:spPr/>
      <dgm:t>
        <a:bodyPr/>
        <a:lstStyle/>
        <a:p>
          <a:r>
            <a:rPr lang="ro-RO" sz="1200" dirty="0" smtClean="0">
              <a:latin typeface="Times New Roman" pitchFamily="18" charset="0"/>
              <a:cs typeface="Times New Roman" pitchFamily="18" charset="0"/>
            </a:rPr>
            <a:t>„Pentru tine, primăvară”</a:t>
          </a:r>
        </a:p>
        <a:p>
          <a:r>
            <a:rPr lang="ro-RO" sz="1200" dirty="0" smtClean="0">
              <a:latin typeface="Times New Roman" pitchFamily="18" charset="0"/>
              <a:cs typeface="Times New Roman" pitchFamily="18" charset="0"/>
            </a:rPr>
            <a:t>-premiul I</a:t>
          </a:r>
          <a:endParaRPr lang="en-US" sz="1200" dirty="0">
            <a:latin typeface="Times New Roman" pitchFamily="18" charset="0"/>
            <a:cs typeface="Times New Roman" pitchFamily="18" charset="0"/>
          </a:endParaRPr>
        </a:p>
      </dgm:t>
    </dgm:pt>
    <dgm:pt modelId="{76238547-68B3-4F86-B77C-3F6974062A76}" type="parTrans" cxnId="{48A34220-2A3D-427C-85DD-1A492CD31B9C}">
      <dgm:prSet/>
      <dgm:spPr/>
      <dgm:t>
        <a:bodyPr/>
        <a:lstStyle/>
        <a:p>
          <a:endParaRPr lang="en-US" sz="1200">
            <a:solidFill>
              <a:schemeClr val="tx1"/>
            </a:solidFill>
            <a:latin typeface="Times New Roman" pitchFamily="18" charset="0"/>
            <a:cs typeface="Times New Roman" pitchFamily="18" charset="0"/>
          </a:endParaRPr>
        </a:p>
      </dgm:t>
    </dgm:pt>
    <dgm:pt modelId="{AD3DDAF3-D0D1-4E8D-A6C1-7BD6723A7168}" type="sibTrans" cxnId="{48A34220-2A3D-427C-85DD-1A492CD31B9C}">
      <dgm:prSet custT="1"/>
      <dgm:spPr/>
      <dgm:t>
        <a:bodyPr/>
        <a:lstStyle/>
        <a:p>
          <a:endParaRPr lang="en-US" sz="1200">
            <a:solidFill>
              <a:schemeClr val="tx1"/>
            </a:solidFill>
            <a:latin typeface="Times New Roman" pitchFamily="18" charset="0"/>
            <a:cs typeface="Times New Roman" pitchFamily="18" charset="0"/>
          </a:endParaRPr>
        </a:p>
      </dgm:t>
    </dgm:pt>
    <dgm:pt modelId="{10A483F8-EE35-4AD5-9D0D-966B2DF683DD}">
      <dgm:prSet phldrT="[Text]" custT="1"/>
      <dgm:spPr/>
      <dgm:t>
        <a:bodyPr/>
        <a:lstStyle/>
        <a:p>
          <a:r>
            <a:rPr lang="ro-RO" sz="1200" dirty="0" smtClean="0">
              <a:latin typeface="Times New Roman" pitchFamily="18" charset="0"/>
              <a:cs typeface="Times New Roman" pitchFamily="18" charset="0"/>
            </a:rPr>
            <a:t>„Grădifest”</a:t>
          </a:r>
        </a:p>
        <a:p>
          <a:r>
            <a:rPr lang="ro-RO" sz="1200" dirty="0" smtClean="0">
              <a:latin typeface="Times New Roman" pitchFamily="18" charset="0"/>
              <a:cs typeface="Times New Roman" pitchFamily="18" charset="0"/>
            </a:rPr>
            <a:t>-premiul III” </a:t>
          </a:r>
        </a:p>
      </dgm:t>
    </dgm:pt>
    <dgm:pt modelId="{9C84E0E6-7007-4BE1-8C36-A936EFB5F29F}" type="parTrans" cxnId="{48A23A28-58CF-4993-906A-10EE5D93674C}">
      <dgm:prSet/>
      <dgm:spPr/>
      <dgm:t>
        <a:bodyPr/>
        <a:lstStyle/>
        <a:p>
          <a:endParaRPr lang="en-US" sz="1200"/>
        </a:p>
      </dgm:t>
    </dgm:pt>
    <dgm:pt modelId="{C2C90022-E449-48C6-9425-FABC9E84D768}" type="sibTrans" cxnId="{48A23A28-58CF-4993-906A-10EE5D93674C}">
      <dgm:prSet custT="1"/>
      <dgm:spPr/>
      <dgm:t>
        <a:bodyPr/>
        <a:lstStyle/>
        <a:p>
          <a:endParaRPr lang="en-US" sz="1200"/>
        </a:p>
      </dgm:t>
    </dgm:pt>
    <dgm:pt modelId="{F85C9DD0-EEFB-41ED-88C8-6F989DC7D0D2}">
      <dgm:prSet phldrT="[Text]" custT="1"/>
      <dgm:spPr/>
      <dgm:t>
        <a:bodyPr/>
        <a:lstStyle/>
        <a:p>
          <a:r>
            <a:rPr lang="ro-RO" sz="1200" dirty="0" smtClean="0">
              <a:latin typeface="Times New Roman" pitchFamily="18" charset="0"/>
              <a:cs typeface="Times New Roman" pitchFamily="18" charset="0"/>
            </a:rPr>
            <a:t>„De ziua ta, mămico”</a:t>
          </a:r>
        </a:p>
        <a:p>
          <a:r>
            <a:rPr lang="ro-RO" sz="1200" dirty="0" smtClean="0">
              <a:latin typeface="Times New Roman" pitchFamily="18" charset="0"/>
              <a:cs typeface="Times New Roman" pitchFamily="18" charset="0"/>
            </a:rPr>
            <a:t>-premiul I, II </a:t>
          </a:r>
        </a:p>
      </dgm:t>
    </dgm:pt>
    <dgm:pt modelId="{7A5033F4-E57C-4992-8140-466F45D893E9}" type="parTrans" cxnId="{FDE42FDF-071F-4909-923A-B0B455E91374}">
      <dgm:prSet/>
      <dgm:spPr/>
      <dgm:t>
        <a:bodyPr/>
        <a:lstStyle/>
        <a:p>
          <a:endParaRPr lang="en-US" sz="1200"/>
        </a:p>
      </dgm:t>
    </dgm:pt>
    <dgm:pt modelId="{D17980DD-777F-4E73-B19C-BB2C59101D45}" type="sibTrans" cxnId="{FDE42FDF-071F-4909-923A-B0B455E91374}">
      <dgm:prSet custT="1"/>
      <dgm:spPr/>
      <dgm:t>
        <a:bodyPr/>
        <a:lstStyle/>
        <a:p>
          <a:endParaRPr lang="en-US" sz="1200"/>
        </a:p>
      </dgm:t>
    </dgm:pt>
    <dgm:pt modelId="{2A4C8579-70AF-43F3-83B5-4C61F35FA018}">
      <dgm:prSet phldrT="[Text]" custT="1"/>
      <dgm:spPr/>
      <dgm:t>
        <a:bodyPr/>
        <a:lstStyle/>
        <a:p>
          <a:r>
            <a:rPr lang="ro-RO" sz="1200" dirty="0" smtClean="0">
              <a:latin typeface="Times New Roman" pitchFamily="18" charset="0"/>
              <a:cs typeface="Times New Roman" pitchFamily="18" charset="0"/>
            </a:rPr>
            <a:t>„Piticul de ciocolată”</a:t>
          </a:r>
        </a:p>
        <a:p>
          <a:r>
            <a:rPr lang="ro-RO" sz="1200" dirty="0" smtClean="0">
              <a:latin typeface="Times New Roman" pitchFamily="18" charset="0"/>
              <a:cs typeface="Times New Roman" pitchFamily="18" charset="0"/>
            </a:rPr>
            <a:t>-premiul I</a:t>
          </a:r>
        </a:p>
      </dgm:t>
    </dgm:pt>
    <dgm:pt modelId="{3ECE7B10-DABA-44D3-88AD-2435F45BA389}" type="parTrans" cxnId="{C51ED8D3-F9A0-4312-9C85-1D0FCF8DCB3E}">
      <dgm:prSet/>
      <dgm:spPr/>
      <dgm:t>
        <a:bodyPr/>
        <a:lstStyle/>
        <a:p>
          <a:endParaRPr lang="en-US" sz="1200"/>
        </a:p>
      </dgm:t>
    </dgm:pt>
    <dgm:pt modelId="{A319E4E1-C605-4332-8C89-5B8A897CC97F}" type="sibTrans" cxnId="{C51ED8D3-F9A0-4312-9C85-1D0FCF8DCB3E}">
      <dgm:prSet custT="1"/>
      <dgm:spPr/>
      <dgm:t>
        <a:bodyPr/>
        <a:lstStyle/>
        <a:p>
          <a:endParaRPr lang="en-US" sz="1200"/>
        </a:p>
      </dgm:t>
    </dgm:pt>
    <dgm:pt modelId="{CFD3CAD9-CB53-4F13-AE8C-91754222DB23}">
      <dgm:prSet phldrT="[Text]" custT="1"/>
      <dgm:spPr/>
      <dgm:t>
        <a:bodyPr/>
        <a:lstStyle/>
        <a:p>
          <a:r>
            <a:rPr lang="ro-RO" sz="1200" dirty="0" smtClean="0">
              <a:latin typeface="Times New Roman" pitchFamily="18" charset="0"/>
              <a:cs typeface="Times New Roman" pitchFamily="18" charset="0"/>
            </a:rPr>
            <a:t>Revista grădiniței</a:t>
          </a:r>
        </a:p>
        <a:p>
          <a:r>
            <a:rPr lang="ro-RO" sz="1200" dirty="0" smtClean="0">
              <a:latin typeface="Times New Roman" pitchFamily="18" charset="0"/>
              <a:cs typeface="Times New Roman" pitchFamily="18" charset="0"/>
            </a:rPr>
            <a:t>„Jurnalul copilăriei”</a:t>
          </a:r>
        </a:p>
        <a:p>
          <a:r>
            <a:rPr lang="ro-RO" sz="1200" dirty="0" smtClean="0">
              <a:latin typeface="Times New Roman" pitchFamily="18" charset="0"/>
              <a:cs typeface="Times New Roman" pitchFamily="18" charset="0"/>
            </a:rPr>
            <a:t>-premiul III </a:t>
          </a:r>
        </a:p>
      </dgm:t>
    </dgm:pt>
    <dgm:pt modelId="{9C6E846C-AA06-4195-A17E-60D76ECBB399}" type="parTrans" cxnId="{B0440DA1-EBD6-4ACA-8073-38B151A108DA}">
      <dgm:prSet/>
      <dgm:spPr/>
      <dgm:t>
        <a:bodyPr/>
        <a:lstStyle/>
        <a:p>
          <a:endParaRPr lang="en-US" sz="1200"/>
        </a:p>
      </dgm:t>
    </dgm:pt>
    <dgm:pt modelId="{573DC516-B57B-413C-B75E-9127A1C8CF47}" type="sibTrans" cxnId="{B0440DA1-EBD6-4ACA-8073-38B151A108DA}">
      <dgm:prSet custT="1"/>
      <dgm:spPr/>
      <dgm:t>
        <a:bodyPr/>
        <a:lstStyle/>
        <a:p>
          <a:endParaRPr lang="en-US" sz="1200"/>
        </a:p>
      </dgm:t>
    </dgm:pt>
    <dgm:pt modelId="{62D79D98-0F81-42F5-ABCE-559354635D6C}" type="pres">
      <dgm:prSet presAssocID="{B670F99F-1901-4CF9-B9DC-61A0AE40CC89}" presName="cycle" presStyleCnt="0">
        <dgm:presLayoutVars>
          <dgm:dir/>
          <dgm:resizeHandles val="exact"/>
        </dgm:presLayoutVars>
      </dgm:prSet>
      <dgm:spPr/>
      <dgm:t>
        <a:bodyPr/>
        <a:lstStyle/>
        <a:p>
          <a:endParaRPr lang="en-US"/>
        </a:p>
      </dgm:t>
    </dgm:pt>
    <dgm:pt modelId="{EBF96F33-E24C-4B7B-8899-027112158FDD}" type="pres">
      <dgm:prSet presAssocID="{0AA6EC2D-D775-4690-BA21-D26D357AAEF4}" presName="node" presStyleLbl="node1" presStyleIdx="0" presStyleCnt="9" custRadScaleRad="100375" custRadScaleInc="-1179">
        <dgm:presLayoutVars>
          <dgm:bulletEnabled val="1"/>
        </dgm:presLayoutVars>
      </dgm:prSet>
      <dgm:spPr/>
      <dgm:t>
        <a:bodyPr/>
        <a:lstStyle/>
        <a:p>
          <a:endParaRPr lang="en-US"/>
        </a:p>
      </dgm:t>
    </dgm:pt>
    <dgm:pt modelId="{AC910806-9FF4-42D2-B229-225938748D77}" type="pres">
      <dgm:prSet presAssocID="{F75A8A60-D1F1-4A5D-BB42-D3271772B5DC}" presName="sibTrans" presStyleLbl="sibTrans2D1" presStyleIdx="0" presStyleCnt="9"/>
      <dgm:spPr/>
      <dgm:t>
        <a:bodyPr/>
        <a:lstStyle/>
        <a:p>
          <a:endParaRPr lang="en-US"/>
        </a:p>
      </dgm:t>
    </dgm:pt>
    <dgm:pt modelId="{231AAA45-BD5D-4D94-A2BE-EB34D1427007}" type="pres">
      <dgm:prSet presAssocID="{F75A8A60-D1F1-4A5D-BB42-D3271772B5DC}" presName="connectorText" presStyleLbl="sibTrans2D1" presStyleIdx="0" presStyleCnt="9"/>
      <dgm:spPr/>
      <dgm:t>
        <a:bodyPr/>
        <a:lstStyle/>
        <a:p>
          <a:endParaRPr lang="en-US"/>
        </a:p>
      </dgm:t>
    </dgm:pt>
    <dgm:pt modelId="{9C9DFC86-82B1-479E-880A-490C337BCB05}" type="pres">
      <dgm:prSet presAssocID="{A770EA9F-6AB0-4ED3-AC11-720670667C39}" presName="node" presStyleLbl="node1" presStyleIdx="1" presStyleCnt="9" custScaleX="102690" custScaleY="102612">
        <dgm:presLayoutVars>
          <dgm:bulletEnabled val="1"/>
        </dgm:presLayoutVars>
      </dgm:prSet>
      <dgm:spPr/>
      <dgm:t>
        <a:bodyPr/>
        <a:lstStyle/>
        <a:p>
          <a:endParaRPr lang="en-US"/>
        </a:p>
      </dgm:t>
    </dgm:pt>
    <dgm:pt modelId="{F78A16BB-BFE5-4AB6-AE2C-FB2C1D0E35BA}" type="pres">
      <dgm:prSet presAssocID="{D46CC0A4-EE76-4F79-B861-A9195D144C44}" presName="sibTrans" presStyleLbl="sibTrans2D1" presStyleIdx="1" presStyleCnt="9"/>
      <dgm:spPr/>
      <dgm:t>
        <a:bodyPr/>
        <a:lstStyle/>
        <a:p>
          <a:endParaRPr lang="en-US"/>
        </a:p>
      </dgm:t>
    </dgm:pt>
    <dgm:pt modelId="{B1FC75ED-B53D-4D40-9A8D-7800DE303838}" type="pres">
      <dgm:prSet presAssocID="{D46CC0A4-EE76-4F79-B861-A9195D144C44}" presName="connectorText" presStyleLbl="sibTrans2D1" presStyleIdx="1" presStyleCnt="9"/>
      <dgm:spPr/>
      <dgm:t>
        <a:bodyPr/>
        <a:lstStyle/>
        <a:p>
          <a:endParaRPr lang="en-US"/>
        </a:p>
      </dgm:t>
    </dgm:pt>
    <dgm:pt modelId="{88260D10-A0FC-4285-93A0-8BF74A9B4AB7}" type="pres">
      <dgm:prSet presAssocID="{4D2D1480-CE1B-46A2-8679-73E05DB5DAD3}" presName="node" presStyleLbl="node1" presStyleIdx="2" presStyleCnt="9" custScaleX="94528" custScaleY="97389">
        <dgm:presLayoutVars>
          <dgm:bulletEnabled val="1"/>
        </dgm:presLayoutVars>
      </dgm:prSet>
      <dgm:spPr/>
      <dgm:t>
        <a:bodyPr/>
        <a:lstStyle/>
        <a:p>
          <a:endParaRPr lang="en-US"/>
        </a:p>
      </dgm:t>
    </dgm:pt>
    <dgm:pt modelId="{477AE089-0C74-4A19-A156-B82B24DC82BC}" type="pres">
      <dgm:prSet presAssocID="{D65C5B05-DBA2-4ED9-9370-2F45D430877F}" presName="sibTrans" presStyleLbl="sibTrans2D1" presStyleIdx="2" presStyleCnt="9"/>
      <dgm:spPr/>
      <dgm:t>
        <a:bodyPr/>
        <a:lstStyle/>
        <a:p>
          <a:endParaRPr lang="en-US"/>
        </a:p>
      </dgm:t>
    </dgm:pt>
    <dgm:pt modelId="{EADDA454-F50F-44D0-9027-A2F0AE0034CA}" type="pres">
      <dgm:prSet presAssocID="{D65C5B05-DBA2-4ED9-9370-2F45D430877F}" presName="connectorText" presStyleLbl="sibTrans2D1" presStyleIdx="2" presStyleCnt="9"/>
      <dgm:spPr/>
      <dgm:t>
        <a:bodyPr/>
        <a:lstStyle/>
        <a:p>
          <a:endParaRPr lang="en-US"/>
        </a:p>
      </dgm:t>
    </dgm:pt>
    <dgm:pt modelId="{BED2F7BD-9BCB-4895-9F2D-C9E664CE1C7F}" type="pres">
      <dgm:prSet presAssocID="{C7F96AD2-AC88-49C0-B4B9-EE352A510C23}" presName="node" presStyleLbl="node1" presStyleIdx="3" presStyleCnt="9">
        <dgm:presLayoutVars>
          <dgm:bulletEnabled val="1"/>
        </dgm:presLayoutVars>
      </dgm:prSet>
      <dgm:spPr/>
      <dgm:t>
        <a:bodyPr/>
        <a:lstStyle/>
        <a:p>
          <a:endParaRPr lang="en-US"/>
        </a:p>
      </dgm:t>
    </dgm:pt>
    <dgm:pt modelId="{5CBF5F88-E7D6-4E0A-8976-7E69300A1A9B}" type="pres">
      <dgm:prSet presAssocID="{69CA3145-EC50-4F32-97D7-79B9E28C5547}" presName="sibTrans" presStyleLbl="sibTrans2D1" presStyleIdx="3" presStyleCnt="9"/>
      <dgm:spPr/>
      <dgm:t>
        <a:bodyPr/>
        <a:lstStyle/>
        <a:p>
          <a:endParaRPr lang="en-US"/>
        </a:p>
      </dgm:t>
    </dgm:pt>
    <dgm:pt modelId="{786882DA-4998-40E6-83BB-7C7549EAF913}" type="pres">
      <dgm:prSet presAssocID="{69CA3145-EC50-4F32-97D7-79B9E28C5547}" presName="connectorText" presStyleLbl="sibTrans2D1" presStyleIdx="3" presStyleCnt="9"/>
      <dgm:spPr/>
      <dgm:t>
        <a:bodyPr/>
        <a:lstStyle/>
        <a:p>
          <a:endParaRPr lang="en-US"/>
        </a:p>
      </dgm:t>
    </dgm:pt>
    <dgm:pt modelId="{965DB442-A877-4151-A0A9-448B4A6D447A}" type="pres">
      <dgm:prSet presAssocID="{8D8F01CB-10BC-44CA-9187-04D5FE712189}" presName="node" presStyleLbl="node1" presStyleIdx="4" presStyleCnt="9" custScaleX="111425">
        <dgm:presLayoutVars>
          <dgm:bulletEnabled val="1"/>
        </dgm:presLayoutVars>
      </dgm:prSet>
      <dgm:spPr/>
      <dgm:t>
        <a:bodyPr/>
        <a:lstStyle/>
        <a:p>
          <a:endParaRPr lang="en-US"/>
        </a:p>
      </dgm:t>
    </dgm:pt>
    <dgm:pt modelId="{78EC6B7B-2BF5-4093-85EE-DD443B8F7BD9}" type="pres">
      <dgm:prSet presAssocID="{AD3DDAF3-D0D1-4E8D-A6C1-7BD6723A7168}" presName="sibTrans" presStyleLbl="sibTrans2D1" presStyleIdx="4" presStyleCnt="9"/>
      <dgm:spPr/>
      <dgm:t>
        <a:bodyPr/>
        <a:lstStyle/>
        <a:p>
          <a:endParaRPr lang="en-US"/>
        </a:p>
      </dgm:t>
    </dgm:pt>
    <dgm:pt modelId="{D9AB0397-D800-4968-AAAF-B88FEB649CC3}" type="pres">
      <dgm:prSet presAssocID="{AD3DDAF3-D0D1-4E8D-A6C1-7BD6723A7168}" presName="connectorText" presStyleLbl="sibTrans2D1" presStyleIdx="4" presStyleCnt="9"/>
      <dgm:spPr/>
      <dgm:t>
        <a:bodyPr/>
        <a:lstStyle/>
        <a:p>
          <a:endParaRPr lang="en-US"/>
        </a:p>
      </dgm:t>
    </dgm:pt>
    <dgm:pt modelId="{F26D63BF-8EB5-4138-8CF1-0595731B1296}" type="pres">
      <dgm:prSet presAssocID="{10A483F8-EE35-4AD5-9D0D-966B2DF683DD}" presName="node" presStyleLbl="node1" presStyleIdx="5" presStyleCnt="9" custScaleX="113822" custRadScaleRad="100375" custRadScaleInc="-1179">
        <dgm:presLayoutVars>
          <dgm:bulletEnabled val="1"/>
        </dgm:presLayoutVars>
      </dgm:prSet>
      <dgm:spPr/>
      <dgm:t>
        <a:bodyPr/>
        <a:lstStyle/>
        <a:p>
          <a:endParaRPr lang="en-US"/>
        </a:p>
      </dgm:t>
    </dgm:pt>
    <dgm:pt modelId="{5C1422D6-35DD-48D5-ACE1-4D95052CC4AB}" type="pres">
      <dgm:prSet presAssocID="{C2C90022-E449-48C6-9425-FABC9E84D768}" presName="sibTrans" presStyleLbl="sibTrans2D1" presStyleIdx="5" presStyleCnt="9"/>
      <dgm:spPr/>
      <dgm:t>
        <a:bodyPr/>
        <a:lstStyle/>
        <a:p>
          <a:endParaRPr lang="en-US"/>
        </a:p>
      </dgm:t>
    </dgm:pt>
    <dgm:pt modelId="{D41A60B4-22D6-4FC1-9AE7-A382934B5E4B}" type="pres">
      <dgm:prSet presAssocID="{C2C90022-E449-48C6-9425-FABC9E84D768}" presName="connectorText" presStyleLbl="sibTrans2D1" presStyleIdx="5" presStyleCnt="9"/>
      <dgm:spPr/>
      <dgm:t>
        <a:bodyPr/>
        <a:lstStyle/>
        <a:p>
          <a:endParaRPr lang="en-US"/>
        </a:p>
      </dgm:t>
    </dgm:pt>
    <dgm:pt modelId="{B99D47CB-EE1E-4733-AD29-9A1CC1E14671}" type="pres">
      <dgm:prSet presAssocID="{F85C9DD0-EEFB-41ED-88C8-6F989DC7D0D2}" presName="node" presStyleLbl="node1" presStyleIdx="6" presStyleCnt="9" custRadScaleRad="100723" custRadScaleInc="588">
        <dgm:presLayoutVars>
          <dgm:bulletEnabled val="1"/>
        </dgm:presLayoutVars>
      </dgm:prSet>
      <dgm:spPr/>
      <dgm:t>
        <a:bodyPr/>
        <a:lstStyle/>
        <a:p>
          <a:endParaRPr lang="en-US"/>
        </a:p>
      </dgm:t>
    </dgm:pt>
    <dgm:pt modelId="{6314942C-6109-40D6-AAEA-C2DABE91E68B}" type="pres">
      <dgm:prSet presAssocID="{D17980DD-777F-4E73-B19C-BB2C59101D45}" presName="sibTrans" presStyleLbl="sibTrans2D1" presStyleIdx="6" presStyleCnt="9"/>
      <dgm:spPr/>
      <dgm:t>
        <a:bodyPr/>
        <a:lstStyle/>
        <a:p>
          <a:endParaRPr lang="en-US"/>
        </a:p>
      </dgm:t>
    </dgm:pt>
    <dgm:pt modelId="{34EA9496-3460-4A0A-BE8D-5B29A5A36A17}" type="pres">
      <dgm:prSet presAssocID="{D17980DD-777F-4E73-B19C-BB2C59101D45}" presName="connectorText" presStyleLbl="sibTrans2D1" presStyleIdx="6" presStyleCnt="9"/>
      <dgm:spPr/>
      <dgm:t>
        <a:bodyPr/>
        <a:lstStyle/>
        <a:p>
          <a:endParaRPr lang="en-US"/>
        </a:p>
      </dgm:t>
    </dgm:pt>
    <dgm:pt modelId="{F1F33FA9-395B-4463-BAAD-90301F409577}" type="pres">
      <dgm:prSet presAssocID="{2A4C8579-70AF-43F3-83B5-4C61F35FA018}" presName="node" presStyleLbl="node1" presStyleIdx="7" presStyleCnt="9" custRadScaleRad="100375" custRadScaleInc="-1179">
        <dgm:presLayoutVars>
          <dgm:bulletEnabled val="1"/>
        </dgm:presLayoutVars>
      </dgm:prSet>
      <dgm:spPr/>
      <dgm:t>
        <a:bodyPr/>
        <a:lstStyle/>
        <a:p>
          <a:endParaRPr lang="en-US"/>
        </a:p>
      </dgm:t>
    </dgm:pt>
    <dgm:pt modelId="{6C8AB245-534C-47A2-A555-EAD2C14013CA}" type="pres">
      <dgm:prSet presAssocID="{A319E4E1-C605-4332-8C89-5B8A897CC97F}" presName="sibTrans" presStyleLbl="sibTrans2D1" presStyleIdx="7" presStyleCnt="9"/>
      <dgm:spPr/>
      <dgm:t>
        <a:bodyPr/>
        <a:lstStyle/>
        <a:p>
          <a:endParaRPr lang="en-US"/>
        </a:p>
      </dgm:t>
    </dgm:pt>
    <dgm:pt modelId="{3B718493-2664-4CCB-A129-02739F176C28}" type="pres">
      <dgm:prSet presAssocID="{A319E4E1-C605-4332-8C89-5B8A897CC97F}" presName="connectorText" presStyleLbl="sibTrans2D1" presStyleIdx="7" presStyleCnt="9"/>
      <dgm:spPr/>
      <dgm:t>
        <a:bodyPr/>
        <a:lstStyle/>
        <a:p>
          <a:endParaRPr lang="en-US"/>
        </a:p>
      </dgm:t>
    </dgm:pt>
    <dgm:pt modelId="{D8B97AB3-DE77-4A69-991F-BF17CFBD742A}" type="pres">
      <dgm:prSet presAssocID="{CFD3CAD9-CB53-4F13-AE8C-91754222DB23}" presName="node" presStyleLbl="node1" presStyleIdx="8" presStyleCnt="9" custRadScaleRad="100375" custRadScaleInc="-1179">
        <dgm:presLayoutVars>
          <dgm:bulletEnabled val="1"/>
        </dgm:presLayoutVars>
      </dgm:prSet>
      <dgm:spPr/>
      <dgm:t>
        <a:bodyPr/>
        <a:lstStyle/>
        <a:p>
          <a:endParaRPr lang="en-US"/>
        </a:p>
      </dgm:t>
    </dgm:pt>
    <dgm:pt modelId="{344775A1-4E53-49A9-B890-5DBBAB6017A4}" type="pres">
      <dgm:prSet presAssocID="{573DC516-B57B-413C-B75E-9127A1C8CF47}" presName="sibTrans" presStyleLbl="sibTrans2D1" presStyleIdx="8" presStyleCnt="9"/>
      <dgm:spPr/>
      <dgm:t>
        <a:bodyPr/>
        <a:lstStyle/>
        <a:p>
          <a:endParaRPr lang="en-US"/>
        </a:p>
      </dgm:t>
    </dgm:pt>
    <dgm:pt modelId="{F2CCFA1A-4954-4B2A-B732-32993E77EB32}" type="pres">
      <dgm:prSet presAssocID="{573DC516-B57B-413C-B75E-9127A1C8CF47}" presName="connectorText" presStyleLbl="sibTrans2D1" presStyleIdx="8" presStyleCnt="9"/>
      <dgm:spPr/>
      <dgm:t>
        <a:bodyPr/>
        <a:lstStyle/>
        <a:p>
          <a:endParaRPr lang="en-US"/>
        </a:p>
      </dgm:t>
    </dgm:pt>
  </dgm:ptLst>
  <dgm:cxnLst>
    <dgm:cxn modelId="{A66B13D8-CC9C-4321-AB4E-092EF78FEF69}" type="presOf" srcId="{573DC516-B57B-413C-B75E-9127A1C8CF47}" destId="{F2CCFA1A-4954-4B2A-B732-32993E77EB32}" srcOrd="1" destOrd="0" presId="urn:microsoft.com/office/officeart/2005/8/layout/cycle2"/>
    <dgm:cxn modelId="{6FE92F21-FAA3-4783-B7E1-A4EF3C4B9378}" type="presOf" srcId="{8D8F01CB-10BC-44CA-9187-04D5FE712189}" destId="{965DB442-A877-4151-A0A9-448B4A6D447A}" srcOrd="0" destOrd="0" presId="urn:microsoft.com/office/officeart/2005/8/layout/cycle2"/>
    <dgm:cxn modelId="{42F2FB07-9894-46E6-B723-3D65FCCC99BF}" type="presOf" srcId="{A770EA9F-6AB0-4ED3-AC11-720670667C39}" destId="{9C9DFC86-82B1-479E-880A-490C337BCB05}" srcOrd="0" destOrd="0" presId="urn:microsoft.com/office/officeart/2005/8/layout/cycle2"/>
    <dgm:cxn modelId="{C51ED8D3-F9A0-4312-9C85-1D0FCF8DCB3E}" srcId="{B670F99F-1901-4CF9-B9DC-61A0AE40CC89}" destId="{2A4C8579-70AF-43F3-83B5-4C61F35FA018}" srcOrd="7" destOrd="0" parTransId="{3ECE7B10-DABA-44D3-88AD-2435F45BA389}" sibTransId="{A319E4E1-C605-4332-8C89-5B8A897CC97F}"/>
    <dgm:cxn modelId="{476497A5-A3D4-4623-AC2E-3032FBD6C650}" type="presOf" srcId="{2A4C8579-70AF-43F3-83B5-4C61F35FA018}" destId="{F1F33FA9-395B-4463-BAAD-90301F409577}" srcOrd="0" destOrd="0" presId="urn:microsoft.com/office/officeart/2005/8/layout/cycle2"/>
    <dgm:cxn modelId="{7E2A1FF2-7755-4A74-A642-2B3FB722032D}" srcId="{B670F99F-1901-4CF9-B9DC-61A0AE40CC89}" destId="{0AA6EC2D-D775-4690-BA21-D26D357AAEF4}" srcOrd="0" destOrd="0" parTransId="{856DEF2F-43DC-44A5-A64C-FAF195C25241}" sibTransId="{F75A8A60-D1F1-4A5D-BB42-D3271772B5DC}"/>
    <dgm:cxn modelId="{E4A64EED-ED76-4EC4-80F8-4F02321E8E88}" type="presOf" srcId="{4D2D1480-CE1B-46A2-8679-73E05DB5DAD3}" destId="{88260D10-A0FC-4285-93A0-8BF74A9B4AB7}" srcOrd="0" destOrd="0" presId="urn:microsoft.com/office/officeart/2005/8/layout/cycle2"/>
    <dgm:cxn modelId="{74D2A101-A576-49A6-BDD5-639F458644A9}" type="presOf" srcId="{D17980DD-777F-4E73-B19C-BB2C59101D45}" destId="{34EA9496-3460-4A0A-BE8D-5B29A5A36A17}" srcOrd="1" destOrd="0" presId="urn:microsoft.com/office/officeart/2005/8/layout/cycle2"/>
    <dgm:cxn modelId="{2B318ADC-5327-4522-9288-44368164C071}" type="presOf" srcId="{A319E4E1-C605-4332-8C89-5B8A897CC97F}" destId="{6C8AB245-534C-47A2-A555-EAD2C14013CA}" srcOrd="0" destOrd="0" presId="urn:microsoft.com/office/officeart/2005/8/layout/cycle2"/>
    <dgm:cxn modelId="{27A70A59-26B3-4065-85B9-E05472310625}" type="presOf" srcId="{F75A8A60-D1F1-4A5D-BB42-D3271772B5DC}" destId="{231AAA45-BD5D-4D94-A2BE-EB34D1427007}" srcOrd="1" destOrd="0" presId="urn:microsoft.com/office/officeart/2005/8/layout/cycle2"/>
    <dgm:cxn modelId="{2C81EF22-7954-4653-ADBA-B7B629878584}" type="presOf" srcId="{CFD3CAD9-CB53-4F13-AE8C-91754222DB23}" destId="{D8B97AB3-DE77-4A69-991F-BF17CFBD742A}" srcOrd="0" destOrd="0" presId="urn:microsoft.com/office/officeart/2005/8/layout/cycle2"/>
    <dgm:cxn modelId="{AD1C5152-CFC1-40BE-AC1E-CCFE67A3B504}" type="presOf" srcId="{F75A8A60-D1F1-4A5D-BB42-D3271772B5DC}" destId="{AC910806-9FF4-42D2-B229-225938748D77}" srcOrd="0" destOrd="0" presId="urn:microsoft.com/office/officeart/2005/8/layout/cycle2"/>
    <dgm:cxn modelId="{DAB2BB33-AA8C-4A93-9A39-0C6B40B138FB}" type="presOf" srcId="{C2C90022-E449-48C6-9425-FABC9E84D768}" destId="{D41A60B4-22D6-4FC1-9AE7-A382934B5E4B}" srcOrd="1" destOrd="0" presId="urn:microsoft.com/office/officeart/2005/8/layout/cycle2"/>
    <dgm:cxn modelId="{48A23A28-58CF-4993-906A-10EE5D93674C}" srcId="{B670F99F-1901-4CF9-B9DC-61A0AE40CC89}" destId="{10A483F8-EE35-4AD5-9D0D-966B2DF683DD}" srcOrd="5" destOrd="0" parTransId="{9C84E0E6-7007-4BE1-8C36-A936EFB5F29F}" sibTransId="{C2C90022-E449-48C6-9425-FABC9E84D768}"/>
    <dgm:cxn modelId="{B3E4C29D-F694-4243-89E7-54C55ECA354D}" srcId="{B670F99F-1901-4CF9-B9DC-61A0AE40CC89}" destId="{4D2D1480-CE1B-46A2-8679-73E05DB5DAD3}" srcOrd="2" destOrd="0" parTransId="{9AA5EB32-84DF-4C9E-8C66-21D6F979F529}" sibTransId="{D65C5B05-DBA2-4ED9-9370-2F45D430877F}"/>
    <dgm:cxn modelId="{729E3A35-45F3-406B-B3C1-BF0BA134A641}" srcId="{B670F99F-1901-4CF9-B9DC-61A0AE40CC89}" destId="{A770EA9F-6AB0-4ED3-AC11-720670667C39}" srcOrd="1" destOrd="0" parTransId="{531ED43C-0768-4765-A2E9-4BE6D11B5F68}" sibTransId="{D46CC0A4-EE76-4F79-B861-A9195D144C44}"/>
    <dgm:cxn modelId="{71439138-7CFD-4200-BEFF-222A6E7FCF66}" type="presOf" srcId="{B670F99F-1901-4CF9-B9DC-61A0AE40CC89}" destId="{62D79D98-0F81-42F5-ABCE-559354635D6C}" srcOrd="0" destOrd="0" presId="urn:microsoft.com/office/officeart/2005/8/layout/cycle2"/>
    <dgm:cxn modelId="{45A1DB2A-A470-4FC9-841A-2F87C251B469}" type="presOf" srcId="{D65C5B05-DBA2-4ED9-9370-2F45D430877F}" destId="{477AE089-0C74-4A19-A156-B82B24DC82BC}" srcOrd="0" destOrd="0" presId="urn:microsoft.com/office/officeart/2005/8/layout/cycle2"/>
    <dgm:cxn modelId="{B19CDE1F-6CEB-4D47-A0BE-4C09619B149C}" type="presOf" srcId="{69CA3145-EC50-4F32-97D7-79B9E28C5547}" destId="{5CBF5F88-E7D6-4E0A-8976-7E69300A1A9B}" srcOrd="0" destOrd="0" presId="urn:microsoft.com/office/officeart/2005/8/layout/cycle2"/>
    <dgm:cxn modelId="{19A2393D-9DAD-4F5C-B553-D7EDF326777E}" type="presOf" srcId="{F85C9DD0-EEFB-41ED-88C8-6F989DC7D0D2}" destId="{B99D47CB-EE1E-4733-AD29-9A1CC1E14671}" srcOrd="0" destOrd="0" presId="urn:microsoft.com/office/officeart/2005/8/layout/cycle2"/>
    <dgm:cxn modelId="{C7EB8ACE-84ED-4D47-8F03-5C67BCAEC86D}" type="presOf" srcId="{AD3DDAF3-D0D1-4E8D-A6C1-7BD6723A7168}" destId="{78EC6B7B-2BF5-4093-85EE-DD443B8F7BD9}" srcOrd="0" destOrd="0" presId="urn:microsoft.com/office/officeart/2005/8/layout/cycle2"/>
    <dgm:cxn modelId="{B0440DA1-EBD6-4ACA-8073-38B151A108DA}" srcId="{B670F99F-1901-4CF9-B9DC-61A0AE40CC89}" destId="{CFD3CAD9-CB53-4F13-AE8C-91754222DB23}" srcOrd="8" destOrd="0" parTransId="{9C6E846C-AA06-4195-A17E-60D76ECBB399}" sibTransId="{573DC516-B57B-413C-B75E-9127A1C8CF47}"/>
    <dgm:cxn modelId="{FDE42FDF-071F-4909-923A-B0B455E91374}" srcId="{B670F99F-1901-4CF9-B9DC-61A0AE40CC89}" destId="{F85C9DD0-EEFB-41ED-88C8-6F989DC7D0D2}" srcOrd="6" destOrd="0" parTransId="{7A5033F4-E57C-4992-8140-466F45D893E9}" sibTransId="{D17980DD-777F-4E73-B19C-BB2C59101D45}"/>
    <dgm:cxn modelId="{B7628945-3FD0-45C0-A6B0-5B22240312A8}" type="presOf" srcId="{69CA3145-EC50-4F32-97D7-79B9E28C5547}" destId="{786882DA-4998-40E6-83BB-7C7549EAF913}" srcOrd="1" destOrd="0" presId="urn:microsoft.com/office/officeart/2005/8/layout/cycle2"/>
    <dgm:cxn modelId="{455102A7-11A7-4494-99D4-33ADD192A5AF}" type="presOf" srcId="{D17980DD-777F-4E73-B19C-BB2C59101D45}" destId="{6314942C-6109-40D6-AAEA-C2DABE91E68B}" srcOrd="0" destOrd="0" presId="urn:microsoft.com/office/officeart/2005/8/layout/cycle2"/>
    <dgm:cxn modelId="{547C88EE-2B3B-45AF-9AD3-7A7AD2C3B51F}" type="presOf" srcId="{C7F96AD2-AC88-49C0-B4B9-EE352A510C23}" destId="{BED2F7BD-9BCB-4895-9F2D-C9E664CE1C7F}" srcOrd="0" destOrd="0" presId="urn:microsoft.com/office/officeart/2005/8/layout/cycle2"/>
    <dgm:cxn modelId="{5AEEC786-D922-4C8F-999C-CBFE631761DD}" type="presOf" srcId="{573DC516-B57B-413C-B75E-9127A1C8CF47}" destId="{344775A1-4E53-49A9-B890-5DBBAB6017A4}" srcOrd="0" destOrd="0" presId="urn:microsoft.com/office/officeart/2005/8/layout/cycle2"/>
    <dgm:cxn modelId="{9C4E4C21-7303-4696-98AE-6378E38AA046}" type="presOf" srcId="{D46CC0A4-EE76-4F79-B861-A9195D144C44}" destId="{B1FC75ED-B53D-4D40-9A8D-7800DE303838}" srcOrd="1" destOrd="0" presId="urn:microsoft.com/office/officeart/2005/8/layout/cycle2"/>
    <dgm:cxn modelId="{48A34220-2A3D-427C-85DD-1A492CD31B9C}" srcId="{B670F99F-1901-4CF9-B9DC-61A0AE40CC89}" destId="{8D8F01CB-10BC-44CA-9187-04D5FE712189}" srcOrd="4" destOrd="0" parTransId="{76238547-68B3-4F86-B77C-3F6974062A76}" sibTransId="{AD3DDAF3-D0D1-4E8D-A6C1-7BD6723A7168}"/>
    <dgm:cxn modelId="{CB8B831F-F219-4B1D-A445-3E05383F3C40}" type="presOf" srcId="{A319E4E1-C605-4332-8C89-5B8A897CC97F}" destId="{3B718493-2664-4CCB-A129-02739F176C28}" srcOrd="1" destOrd="0" presId="urn:microsoft.com/office/officeart/2005/8/layout/cycle2"/>
    <dgm:cxn modelId="{F17DF2C3-E4FD-4509-8942-2A580860D68A}" type="presOf" srcId="{10A483F8-EE35-4AD5-9D0D-966B2DF683DD}" destId="{F26D63BF-8EB5-4138-8CF1-0595731B1296}" srcOrd="0" destOrd="0" presId="urn:microsoft.com/office/officeart/2005/8/layout/cycle2"/>
    <dgm:cxn modelId="{923A3578-C70E-4924-AC4D-9C8BFCE3DC09}" type="presOf" srcId="{AD3DDAF3-D0D1-4E8D-A6C1-7BD6723A7168}" destId="{D9AB0397-D800-4968-AAAF-B88FEB649CC3}" srcOrd="1" destOrd="0" presId="urn:microsoft.com/office/officeart/2005/8/layout/cycle2"/>
    <dgm:cxn modelId="{0CAB4576-29D1-49D2-BEDC-991094C39DC2}" type="presOf" srcId="{C2C90022-E449-48C6-9425-FABC9E84D768}" destId="{5C1422D6-35DD-48D5-ACE1-4D95052CC4AB}" srcOrd="0" destOrd="0" presId="urn:microsoft.com/office/officeart/2005/8/layout/cycle2"/>
    <dgm:cxn modelId="{7AC6C33C-BA98-4CC9-9506-B78D7E3962DB}" type="presOf" srcId="{D65C5B05-DBA2-4ED9-9370-2F45D430877F}" destId="{EADDA454-F50F-44D0-9027-A2F0AE0034CA}" srcOrd="1" destOrd="0" presId="urn:microsoft.com/office/officeart/2005/8/layout/cycle2"/>
    <dgm:cxn modelId="{43ED530D-18FA-4A3C-B387-1E39F1609A8C}" srcId="{B670F99F-1901-4CF9-B9DC-61A0AE40CC89}" destId="{C7F96AD2-AC88-49C0-B4B9-EE352A510C23}" srcOrd="3" destOrd="0" parTransId="{623A7C41-C68A-4AA5-9940-4045EFC8FBF2}" sibTransId="{69CA3145-EC50-4F32-97D7-79B9E28C5547}"/>
    <dgm:cxn modelId="{71F3C700-496D-4AFC-AB7E-69D6AF4DD2DA}" type="presOf" srcId="{0AA6EC2D-D775-4690-BA21-D26D357AAEF4}" destId="{EBF96F33-E24C-4B7B-8899-027112158FDD}" srcOrd="0" destOrd="0" presId="urn:microsoft.com/office/officeart/2005/8/layout/cycle2"/>
    <dgm:cxn modelId="{A9EA2405-4BDD-4395-8207-6C24412EE824}" type="presOf" srcId="{D46CC0A4-EE76-4F79-B861-A9195D144C44}" destId="{F78A16BB-BFE5-4AB6-AE2C-FB2C1D0E35BA}" srcOrd="0" destOrd="0" presId="urn:microsoft.com/office/officeart/2005/8/layout/cycle2"/>
    <dgm:cxn modelId="{B16FD8FE-1CCD-4FF5-9B8C-D0E6E78F40E6}" type="presParOf" srcId="{62D79D98-0F81-42F5-ABCE-559354635D6C}" destId="{EBF96F33-E24C-4B7B-8899-027112158FDD}" srcOrd="0" destOrd="0" presId="urn:microsoft.com/office/officeart/2005/8/layout/cycle2"/>
    <dgm:cxn modelId="{2B0490B7-3406-4F1C-BAD1-AC6F0116CE1E}" type="presParOf" srcId="{62D79D98-0F81-42F5-ABCE-559354635D6C}" destId="{AC910806-9FF4-42D2-B229-225938748D77}" srcOrd="1" destOrd="0" presId="urn:microsoft.com/office/officeart/2005/8/layout/cycle2"/>
    <dgm:cxn modelId="{C09F3468-7961-4A59-A038-47B3A46494C5}" type="presParOf" srcId="{AC910806-9FF4-42D2-B229-225938748D77}" destId="{231AAA45-BD5D-4D94-A2BE-EB34D1427007}" srcOrd="0" destOrd="0" presId="urn:microsoft.com/office/officeart/2005/8/layout/cycle2"/>
    <dgm:cxn modelId="{86E676E8-321B-4B7D-A46F-83C50A86FD60}" type="presParOf" srcId="{62D79D98-0F81-42F5-ABCE-559354635D6C}" destId="{9C9DFC86-82B1-479E-880A-490C337BCB05}" srcOrd="2" destOrd="0" presId="urn:microsoft.com/office/officeart/2005/8/layout/cycle2"/>
    <dgm:cxn modelId="{02489D76-E93F-43DE-A467-4CA80A3CFD55}" type="presParOf" srcId="{62D79D98-0F81-42F5-ABCE-559354635D6C}" destId="{F78A16BB-BFE5-4AB6-AE2C-FB2C1D0E35BA}" srcOrd="3" destOrd="0" presId="urn:microsoft.com/office/officeart/2005/8/layout/cycle2"/>
    <dgm:cxn modelId="{5ECCA6AA-7C3C-41DC-81F5-20D819660286}" type="presParOf" srcId="{F78A16BB-BFE5-4AB6-AE2C-FB2C1D0E35BA}" destId="{B1FC75ED-B53D-4D40-9A8D-7800DE303838}" srcOrd="0" destOrd="0" presId="urn:microsoft.com/office/officeart/2005/8/layout/cycle2"/>
    <dgm:cxn modelId="{158B7A86-F39F-430B-A09F-DC2A45F7196A}" type="presParOf" srcId="{62D79D98-0F81-42F5-ABCE-559354635D6C}" destId="{88260D10-A0FC-4285-93A0-8BF74A9B4AB7}" srcOrd="4" destOrd="0" presId="urn:microsoft.com/office/officeart/2005/8/layout/cycle2"/>
    <dgm:cxn modelId="{C5EA50AD-E9D9-487A-B15C-72ADBC61DC07}" type="presParOf" srcId="{62D79D98-0F81-42F5-ABCE-559354635D6C}" destId="{477AE089-0C74-4A19-A156-B82B24DC82BC}" srcOrd="5" destOrd="0" presId="urn:microsoft.com/office/officeart/2005/8/layout/cycle2"/>
    <dgm:cxn modelId="{202567A3-7632-4906-93EE-431A91C01904}" type="presParOf" srcId="{477AE089-0C74-4A19-A156-B82B24DC82BC}" destId="{EADDA454-F50F-44D0-9027-A2F0AE0034CA}" srcOrd="0" destOrd="0" presId="urn:microsoft.com/office/officeart/2005/8/layout/cycle2"/>
    <dgm:cxn modelId="{34799000-F35B-4E5E-BD0C-CCAA56BA6C7E}" type="presParOf" srcId="{62D79D98-0F81-42F5-ABCE-559354635D6C}" destId="{BED2F7BD-9BCB-4895-9F2D-C9E664CE1C7F}" srcOrd="6" destOrd="0" presId="urn:microsoft.com/office/officeart/2005/8/layout/cycle2"/>
    <dgm:cxn modelId="{C862F426-52A4-4B66-BB11-EDF32AD8077D}" type="presParOf" srcId="{62D79D98-0F81-42F5-ABCE-559354635D6C}" destId="{5CBF5F88-E7D6-4E0A-8976-7E69300A1A9B}" srcOrd="7" destOrd="0" presId="urn:microsoft.com/office/officeart/2005/8/layout/cycle2"/>
    <dgm:cxn modelId="{95FB4B06-5254-4824-ACF7-78C8D4A93756}" type="presParOf" srcId="{5CBF5F88-E7D6-4E0A-8976-7E69300A1A9B}" destId="{786882DA-4998-40E6-83BB-7C7549EAF913}" srcOrd="0" destOrd="0" presId="urn:microsoft.com/office/officeart/2005/8/layout/cycle2"/>
    <dgm:cxn modelId="{7CC27486-A9DA-4C2C-9774-65D7B8EBA809}" type="presParOf" srcId="{62D79D98-0F81-42F5-ABCE-559354635D6C}" destId="{965DB442-A877-4151-A0A9-448B4A6D447A}" srcOrd="8" destOrd="0" presId="urn:microsoft.com/office/officeart/2005/8/layout/cycle2"/>
    <dgm:cxn modelId="{9D5CDF72-B07F-4DC2-A1FD-D59E68AED023}" type="presParOf" srcId="{62D79D98-0F81-42F5-ABCE-559354635D6C}" destId="{78EC6B7B-2BF5-4093-85EE-DD443B8F7BD9}" srcOrd="9" destOrd="0" presId="urn:microsoft.com/office/officeart/2005/8/layout/cycle2"/>
    <dgm:cxn modelId="{4B16115F-5592-4497-924E-56A29F878DB0}" type="presParOf" srcId="{78EC6B7B-2BF5-4093-85EE-DD443B8F7BD9}" destId="{D9AB0397-D800-4968-AAAF-B88FEB649CC3}" srcOrd="0" destOrd="0" presId="urn:microsoft.com/office/officeart/2005/8/layout/cycle2"/>
    <dgm:cxn modelId="{CAE009B3-6CE3-4384-A2F0-3002A8D3F52A}" type="presParOf" srcId="{62D79D98-0F81-42F5-ABCE-559354635D6C}" destId="{F26D63BF-8EB5-4138-8CF1-0595731B1296}" srcOrd="10" destOrd="0" presId="urn:microsoft.com/office/officeart/2005/8/layout/cycle2"/>
    <dgm:cxn modelId="{FFC618E6-0AEB-403C-944D-D7410F1212F8}" type="presParOf" srcId="{62D79D98-0F81-42F5-ABCE-559354635D6C}" destId="{5C1422D6-35DD-48D5-ACE1-4D95052CC4AB}" srcOrd="11" destOrd="0" presId="urn:microsoft.com/office/officeart/2005/8/layout/cycle2"/>
    <dgm:cxn modelId="{1FE531EC-F816-4CF1-B884-9C526DA74057}" type="presParOf" srcId="{5C1422D6-35DD-48D5-ACE1-4D95052CC4AB}" destId="{D41A60B4-22D6-4FC1-9AE7-A382934B5E4B}" srcOrd="0" destOrd="0" presId="urn:microsoft.com/office/officeart/2005/8/layout/cycle2"/>
    <dgm:cxn modelId="{D3047162-E8C5-4C1E-9733-522E9991D91E}" type="presParOf" srcId="{62D79D98-0F81-42F5-ABCE-559354635D6C}" destId="{B99D47CB-EE1E-4733-AD29-9A1CC1E14671}" srcOrd="12" destOrd="0" presId="urn:microsoft.com/office/officeart/2005/8/layout/cycle2"/>
    <dgm:cxn modelId="{E82768A9-172D-4369-9FFD-6545EEBC104D}" type="presParOf" srcId="{62D79D98-0F81-42F5-ABCE-559354635D6C}" destId="{6314942C-6109-40D6-AAEA-C2DABE91E68B}" srcOrd="13" destOrd="0" presId="urn:microsoft.com/office/officeart/2005/8/layout/cycle2"/>
    <dgm:cxn modelId="{584E3DDB-B44C-4BAC-97F9-5BAEB1AC4BAF}" type="presParOf" srcId="{6314942C-6109-40D6-AAEA-C2DABE91E68B}" destId="{34EA9496-3460-4A0A-BE8D-5B29A5A36A17}" srcOrd="0" destOrd="0" presId="urn:microsoft.com/office/officeart/2005/8/layout/cycle2"/>
    <dgm:cxn modelId="{F6A8FC98-5D6C-4801-99E2-9860E7FAE6A6}" type="presParOf" srcId="{62D79D98-0F81-42F5-ABCE-559354635D6C}" destId="{F1F33FA9-395B-4463-BAAD-90301F409577}" srcOrd="14" destOrd="0" presId="urn:microsoft.com/office/officeart/2005/8/layout/cycle2"/>
    <dgm:cxn modelId="{54538BDD-08F9-4C65-B347-5B366B24F9B3}" type="presParOf" srcId="{62D79D98-0F81-42F5-ABCE-559354635D6C}" destId="{6C8AB245-534C-47A2-A555-EAD2C14013CA}" srcOrd="15" destOrd="0" presId="urn:microsoft.com/office/officeart/2005/8/layout/cycle2"/>
    <dgm:cxn modelId="{C68D723D-0C77-4813-8CC8-EF59F8CF9EE2}" type="presParOf" srcId="{6C8AB245-534C-47A2-A555-EAD2C14013CA}" destId="{3B718493-2664-4CCB-A129-02739F176C28}" srcOrd="0" destOrd="0" presId="urn:microsoft.com/office/officeart/2005/8/layout/cycle2"/>
    <dgm:cxn modelId="{FB7654F2-27B6-46DE-B3C7-4CCCD397CC90}" type="presParOf" srcId="{62D79D98-0F81-42F5-ABCE-559354635D6C}" destId="{D8B97AB3-DE77-4A69-991F-BF17CFBD742A}" srcOrd="16" destOrd="0" presId="urn:microsoft.com/office/officeart/2005/8/layout/cycle2"/>
    <dgm:cxn modelId="{D00D279E-9B12-4B0B-8412-0F303F1AF566}" type="presParOf" srcId="{62D79D98-0F81-42F5-ABCE-559354635D6C}" destId="{344775A1-4E53-49A9-B890-5DBBAB6017A4}" srcOrd="17" destOrd="0" presId="urn:microsoft.com/office/officeart/2005/8/layout/cycle2"/>
    <dgm:cxn modelId="{93986030-0F21-44D0-88C6-AE0A9B3BE048}" type="presParOf" srcId="{344775A1-4E53-49A9-B890-5DBBAB6017A4}" destId="{F2CCFA1A-4954-4B2A-B732-32993E77EB32}"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pPr/>
              <a:t>Wed 27.04.22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pPr/>
              <a:t>‹#›</a:t>
            </a:fld>
            <a:endParaRPr lang="en-US"/>
          </a:p>
        </p:txBody>
      </p:sp>
    </p:spTree>
    <p:extLst>
      <p:ext uri="{BB962C8B-B14F-4D97-AF65-F5344CB8AC3E}">
        <p14:creationId xmlns:p14="http://schemas.microsoft.com/office/powerpoint/2010/main" xmlns=""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6D663C-7D75-4796-8C68-EDC349113E00}" type="slidenum">
              <a:rPr lang="ro-RO" altLang="en-US" smtClean="0"/>
              <a:pPr/>
              <a:t>2</a:t>
            </a:fld>
            <a:endParaRPr lang="ro-RO"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smtClean="0"/>
              <a:pPr/>
              <a:t>Wed 27.04.22</a:t>
            </a:fld>
            <a:endParaRPr lang="en-ZA"/>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ZA"/>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smtClean="0"/>
              <a:t>Click to edit Master title style</a:t>
            </a:r>
            <a:endParaRPr lang="en-US" dirty="0"/>
          </a:p>
        </p:txBody>
      </p:sp>
      <p:sp>
        <p:nvSpPr>
          <p:cNvPr id="22" name="Picture Placeholder 21">
            <a:extLst>
              <a:ext uri="{FF2B5EF4-FFF2-40B4-BE49-F238E27FC236}">
                <a16:creationId xmlns:a16="http://schemas.microsoft.com/office/drawing/2014/main" xmlns=""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smtClean="0"/>
              <a:pPr/>
              <a:t>Wed 27.04.22</a:t>
            </a:fld>
            <a:endParaRPr lang="en-ZA"/>
          </a:p>
        </p:txBody>
      </p:sp>
      <p:sp>
        <p:nvSpPr>
          <p:cNvPr id="6" name="Footer Placeholder 5"/>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xmlns=""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smtClean="0"/>
              <a:t>Click to edit Master title style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smtClean="0"/>
              <a:pPr/>
              <a:t>Wed 27.04.22</a:t>
            </a:fld>
            <a:endParaRPr lang="en-ZA"/>
          </a:p>
        </p:txBody>
      </p:sp>
      <p:sp>
        <p:nvSpPr>
          <p:cNvPr id="6" name="Footer Placeholder 5"/>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B17C1C-DA5E-F743-826B-CB70C940D4E6}" type="datetime1">
              <a:rPr lang="en-US" smtClean="0"/>
              <a:pPr/>
              <a:t>Wed 27.04.22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10E4C-E478-1D40-94DF-17D7429B053A}" type="datetime1">
              <a:rPr lang="en-US" smtClean="0"/>
              <a:pPr/>
              <a:t>Wed 27.04.22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1A9061-1D22-724D-9508-7BAEAF287353}" type="datetime1">
              <a:rPr lang="en-US" smtClean="0"/>
              <a:pPr/>
              <a:t>Wed 27.04.22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smtClean="0"/>
              <a:pPr/>
              <a:t>Wed 27.04.22</a:t>
            </a:fld>
            <a:endParaRPr lang="en-ZA"/>
          </a:p>
        </p:txBody>
      </p:sp>
      <p:sp>
        <p:nvSpPr>
          <p:cNvPr id="3" name="Footer Placeholder 2"/>
          <p:cNvSpPr>
            <a:spLocks noGrp="1"/>
          </p:cNvSpPr>
          <p:nvPr>
            <p:ph type="ftr" sz="quarter" idx="11"/>
          </p:nvPr>
        </p:nvSpPr>
        <p:spPr/>
        <p:txBody>
          <a:bodyPr/>
          <a:lstStyle/>
          <a:p>
            <a:endParaRPr lang="en-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41EE2-1449-2741-9D08-61623EFC2A0E}"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DD9237C-03C9-D843-906B-96D98C6B2D61}"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6" name="Text Placeholder 9">
            <a:extLst>
              <a:ext uri="{FF2B5EF4-FFF2-40B4-BE49-F238E27FC236}">
                <a16:creationId xmlns:a16="http://schemas.microsoft.com/office/drawing/2014/main" xmlns=""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7" name="Text Placeholder 9">
            <a:extLst>
              <a:ext uri="{FF2B5EF4-FFF2-40B4-BE49-F238E27FC236}">
                <a16:creationId xmlns:a16="http://schemas.microsoft.com/office/drawing/2014/main" xmlns=""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8" name="Text Placeholder 9">
            <a:extLst>
              <a:ext uri="{FF2B5EF4-FFF2-40B4-BE49-F238E27FC236}">
                <a16:creationId xmlns:a16="http://schemas.microsoft.com/office/drawing/2014/main" xmlns=""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sp>
        <p:nvSpPr>
          <p:cNvPr id="19" name="Text Placeholder 9">
            <a:extLst>
              <a:ext uri="{FF2B5EF4-FFF2-40B4-BE49-F238E27FC236}">
                <a16:creationId xmlns:a16="http://schemas.microsoft.com/office/drawing/2014/main" xmlns=""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dirty="0"/>
              <a:t>Text Item</a:t>
            </a:r>
            <a:endParaRPr lang="en-ZA" dirty="0"/>
          </a:p>
        </p:txBody>
      </p:sp>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97BD2BD-1F35-9841-A6BF-76BE540EE01F}"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
        <p:nvSpPr>
          <p:cNvPr id="14" name="Picture Placeholder 13">
            <a:extLst>
              <a:ext uri="{FF2B5EF4-FFF2-40B4-BE49-F238E27FC236}">
                <a16:creationId xmlns:a16="http://schemas.microsoft.com/office/drawing/2014/main" xmlns=""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ZA" dirty="0"/>
              <a:t>Icon</a:t>
            </a:r>
          </a:p>
        </p:txBody>
      </p:sp>
      <p:sp>
        <p:nvSpPr>
          <p:cNvPr id="21" name="Picture Placeholder 13">
            <a:extLst>
              <a:ext uri="{FF2B5EF4-FFF2-40B4-BE49-F238E27FC236}">
                <a16:creationId xmlns:a16="http://schemas.microsoft.com/office/drawing/2014/main" xmlns=""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ZA" dirty="0"/>
              <a:t>Icon</a:t>
            </a:r>
          </a:p>
        </p:txBody>
      </p:sp>
      <p:sp>
        <p:nvSpPr>
          <p:cNvPr id="22" name="Picture Placeholder 13">
            <a:extLst>
              <a:ext uri="{FF2B5EF4-FFF2-40B4-BE49-F238E27FC236}">
                <a16:creationId xmlns:a16="http://schemas.microsoft.com/office/drawing/2014/main" xmlns=""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ZA" dirty="0"/>
              <a:t>Icon</a:t>
            </a:r>
          </a:p>
        </p:txBody>
      </p:sp>
      <p:sp>
        <p:nvSpPr>
          <p:cNvPr id="24" name="Picture Placeholder 13">
            <a:extLst>
              <a:ext uri="{FF2B5EF4-FFF2-40B4-BE49-F238E27FC236}">
                <a16:creationId xmlns:a16="http://schemas.microsoft.com/office/drawing/2014/main" xmlns=""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ZA" dirty="0"/>
              <a:t>Icon</a:t>
            </a:r>
          </a:p>
        </p:txBody>
      </p:sp>
      <p:sp>
        <p:nvSpPr>
          <p:cNvPr id="26" name="Picture Placeholder 13">
            <a:extLst>
              <a:ext uri="{FF2B5EF4-FFF2-40B4-BE49-F238E27FC236}">
                <a16:creationId xmlns:a16="http://schemas.microsoft.com/office/drawing/2014/main" xmlns=""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ZA" dirty="0"/>
              <a:t>Icon</a:t>
            </a:r>
          </a:p>
        </p:txBody>
      </p:sp>
    </p:spTree>
    <p:extLst>
      <p:ext uri="{BB962C8B-B14F-4D97-AF65-F5344CB8AC3E}">
        <p14:creationId xmlns:p14="http://schemas.microsoft.com/office/powerpoint/2010/main" xmlns=""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xmlns=""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9">
            <a:extLst>
              <a:ext uri="{FF2B5EF4-FFF2-40B4-BE49-F238E27FC236}">
                <a16:creationId xmlns:a16="http://schemas.microsoft.com/office/drawing/2014/main" xmlns=""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xmlns=""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9">
            <a:extLst>
              <a:ext uri="{FF2B5EF4-FFF2-40B4-BE49-F238E27FC236}">
                <a16:creationId xmlns:a16="http://schemas.microsoft.com/office/drawing/2014/main" xmlns=""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xmlns=""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E94F40A-5592-5744-BFD7-61B04D70BFE7}"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
        <p:nvSpPr>
          <p:cNvPr id="14" name="Text Placeholder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0" name="Picture Placeholder 9">
            <a:extLst>
              <a:ext uri="{FF2B5EF4-FFF2-40B4-BE49-F238E27FC236}">
                <a16:creationId xmlns:a16="http://schemas.microsoft.com/office/drawing/2014/main" xmlns=""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4" name="Picture Placeholder 9">
            <a:extLst>
              <a:ext uri="{FF2B5EF4-FFF2-40B4-BE49-F238E27FC236}">
                <a16:creationId xmlns:a16="http://schemas.microsoft.com/office/drawing/2014/main" xmlns=""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Tree>
    <p:extLst>
      <p:ext uri="{BB962C8B-B14F-4D97-AF65-F5344CB8AC3E}">
        <p14:creationId xmlns:p14="http://schemas.microsoft.com/office/powerpoint/2010/main" xmlns=""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9">
            <a:extLst>
              <a:ext uri="{FF2B5EF4-FFF2-40B4-BE49-F238E27FC236}">
                <a16:creationId xmlns:a16="http://schemas.microsoft.com/office/drawing/2014/main" xmlns=""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xmlns=""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9">
            <a:extLst>
              <a:ext uri="{FF2B5EF4-FFF2-40B4-BE49-F238E27FC236}">
                <a16:creationId xmlns:a16="http://schemas.microsoft.com/office/drawing/2014/main" xmlns=""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xmlns=""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9">
            <a:extLst>
              <a:ext uri="{FF2B5EF4-FFF2-40B4-BE49-F238E27FC236}">
                <a16:creationId xmlns:a16="http://schemas.microsoft.com/office/drawing/2014/main" xmlns=""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32" name="Picture Placeholder 9">
            <a:extLst>
              <a:ext uri="{FF2B5EF4-FFF2-40B4-BE49-F238E27FC236}">
                <a16:creationId xmlns:a16="http://schemas.microsoft.com/office/drawing/2014/main" xmlns=""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177F711-7020-994E-A797-D04033A0CF12}"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
        <p:nvSpPr>
          <p:cNvPr id="14" name="Text Placeholder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dirty="0"/>
              <a:t>Edit bullet description</a:t>
            </a:r>
            <a:endParaRPr lang="en-ZA" dirty="0"/>
          </a:p>
        </p:txBody>
      </p:sp>
    </p:spTree>
    <p:extLst>
      <p:ext uri="{BB962C8B-B14F-4D97-AF65-F5344CB8AC3E}">
        <p14:creationId xmlns:p14="http://schemas.microsoft.com/office/powerpoint/2010/main" xmlns=""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xmlns=""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9">
            <a:extLst>
              <a:ext uri="{FF2B5EF4-FFF2-40B4-BE49-F238E27FC236}">
                <a16:creationId xmlns:a16="http://schemas.microsoft.com/office/drawing/2014/main" xmlns=""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32" name="Picture Placeholder 9">
            <a:extLst>
              <a:ext uri="{FF2B5EF4-FFF2-40B4-BE49-F238E27FC236}">
                <a16:creationId xmlns:a16="http://schemas.microsoft.com/office/drawing/2014/main" xmlns=""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177F711-7020-994E-A797-D04033A0CF12}"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
        <p:nvSpPr>
          <p:cNvPr id="14" name="Text Placeholder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dirty="0"/>
              <a:t>Edit bullet description</a:t>
            </a:r>
            <a:endParaRPr lang="en-ZA" dirty="0"/>
          </a:p>
        </p:txBody>
      </p:sp>
    </p:spTree>
    <p:extLst>
      <p:ext uri="{BB962C8B-B14F-4D97-AF65-F5344CB8AC3E}">
        <p14:creationId xmlns:p14="http://schemas.microsoft.com/office/powerpoint/2010/main" xmlns=""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xmlns=""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9">
            <a:extLst>
              <a:ext uri="{FF2B5EF4-FFF2-40B4-BE49-F238E27FC236}">
                <a16:creationId xmlns:a16="http://schemas.microsoft.com/office/drawing/2014/main" xmlns=""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9" name="Oval 28">
            <a:extLst>
              <a:ext uri="{FF2B5EF4-FFF2-40B4-BE49-F238E27FC236}">
                <a16:creationId xmlns:a16="http://schemas.microsoft.com/office/drawing/2014/main" xmlns=""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9">
            <a:extLst>
              <a:ext uri="{FF2B5EF4-FFF2-40B4-BE49-F238E27FC236}">
                <a16:creationId xmlns:a16="http://schemas.microsoft.com/office/drawing/2014/main" xmlns=""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grpSp>
        <p:nvGrpSpPr>
          <p:cNvPr id="23" name="Group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C369370-372E-0846-B090-5E6EF97A3B62}" type="datetime1">
              <a:rPr lang="en-US" smtClean="0"/>
              <a:pPr/>
              <a:t>Wed 27.04.22</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ZA" smtClean="0"/>
              <a:pPr/>
              <a:t>‹#›</a:t>
            </a:fld>
            <a:endParaRPr lang="en-ZA"/>
          </a:p>
        </p:txBody>
      </p:sp>
      <p:sp>
        <p:nvSpPr>
          <p:cNvPr id="14" name="Text Placeholder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dirty="0"/>
              <a:t>Edit bullet description</a:t>
            </a:r>
            <a:endParaRPr lang="en-ZA" dirty="0"/>
          </a:p>
        </p:txBody>
      </p:sp>
      <p:sp>
        <p:nvSpPr>
          <p:cNvPr id="18" name="Text Placeholder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dirty="0"/>
              <a:t>Edit bullet description</a:t>
            </a:r>
            <a:endParaRPr lang="en-ZA" dirty="0"/>
          </a:p>
        </p:txBody>
      </p:sp>
      <p:sp>
        <p:nvSpPr>
          <p:cNvPr id="26" name="Text Placeholder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dirty="0"/>
              <a:t>Edit bullet description</a:t>
            </a:r>
            <a:endParaRPr lang="en-ZA" dirty="0"/>
          </a:p>
        </p:txBody>
      </p:sp>
      <p:sp>
        <p:nvSpPr>
          <p:cNvPr id="28" name="Text Placeholder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dirty="0"/>
              <a:t>Edit bullet description</a:t>
            </a:r>
            <a:endParaRPr lang="en-ZA" dirty="0"/>
          </a:p>
        </p:txBody>
      </p:sp>
      <p:sp>
        <p:nvSpPr>
          <p:cNvPr id="20" name="Oval 19">
            <a:extLst>
              <a:ext uri="{FF2B5EF4-FFF2-40B4-BE49-F238E27FC236}">
                <a16:creationId xmlns:a16="http://schemas.microsoft.com/office/drawing/2014/main" xmlns=""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9">
            <a:extLst>
              <a:ext uri="{FF2B5EF4-FFF2-40B4-BE49-F238E27FC236}">
                <a16:creationId xmlns:a16="http://schemas.microsoft.com/office/drawing/2014/main" xmlns=""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
        <p:nvSpPr>
          <p:cNvPr id="22" name="Oval 21">
            <a:extLst>
              <a:ext uri="{FF2B5EF4-FFF2-40B4-BE49-F238E27FC236}">
                <a16:creationId xmlns:a16="http://schemas.microsoft.com/office/drawing/2014/main" xmlns=""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9">
            <a:extLst>
              <a:ext uri="{FF2B5EF4-FFF2-40B4-BE49-F238E27FC236}">
                <a16:creationId xmlns:a16="http://schemas.microsoft.com/office/drawing/2014/main" xmlns=""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ZA" dirty="0"/>
              <a:t>Select Icon</a:t>
            </a:r>
          </a:p>
        </p:txBody>
      </p:sp>
    </p:spTree>
    <p:extLst>
      <p:ext uri="{BB962C8B-B14F-4D97-AF65-F5344CB8AC3E}">
        <p14:creationId xmlns:p14="http://schemas.microsoft.com/office/powerpoint/2010/main" xmlns=""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smtClean="0"/>
              <a:pPr/>
              <a:t>Wed 27.04.22</a:t>
            </a:fld>
            <a:endParaRPr lang="en-ZA"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ZA"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ZA" smtClean="0"/>
              <a:pPr/>
              <a:t>‹#›</a:t>
            </a:fld>
            <a:endParaRPr lang="en-ZA"/>
          </a:p>
        </p:txBody>
      </p:sp>
    </p:spTree>
    <p:extLst>
      <p:ext uri="{BB962C8B-B14F-4D97-AF65-F5344CB8AC3E}">
        <p14:creationId xmlns:p14="http://schemas.microsoft.com/office/powerpoint/2010/main" xmlns=""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1"/>
          <p:cNvSpPr>
            <a:spLocks noGrp="1"/>
          </p:cNvSpPr>
          <p:nvPr>
            <p:ph type="ctrTitle"/>
          </p:nvPr>
        </p:nvSpPr>
        <p:spPr>
          <a:xfrm>
            <a:off x="1348798" y="2022764"/>
            <a:ext cx="9336088" cy="2355273"/>
          </a:xfrm>
        </p:spPr>
        <p:txBody>
          <a:bodyPr/>
          <a:lstStyle/>
          <a:p>
            <a:pPr algn="ctr">
              <a:lnSpc>
                <a:spcPct val="200000"/>
              </a:lnSpc>
            </a:pPr>
            <a:r>
              <a:rPr lang="ro-RO" altLang="en-US" sz="2800" b="1" dirty="0" smtClean="0">
                <a:ln>
                  <a:noFill/>
                </a:ln>
                <a:solidFill>
                  <a:schemeClr val="bg1"/>
                </a:solidFill>
                <a:latin typeface="Times New Roman" pitchFamily="18" charset="0"/>
                <a:cs typeface="Times New Roman" pitchFamily="18" charset="0"/>
              </a:rPr>
              <a:t/>
            </a:r>
            <a:br>
              <a:rPr lang="ro-RO" altLang="en-US" sz="2800" b="1" dirty="0" smtClean="0">
                <a:ln>
                  <a:noFill/>
                </a:ln>
                <a:solidFill>
                  <a:schemeClr val="bg1"/>
                </a:solidFill>
                <a:latin typeface="Times New Roman" pitchFamily="18" charset="0"/>
                <a:cs typeface="Times New Roman" pitchFamily="18" charset="0"/>
              </a:rPr>
            </a:br>
            <a:r>
              <a:rPr lang="ro-RO" altLang="en-US" sz="2800" b="1" dirty="0" smtClean="0">
                <a:solidFill>
                  <a:schemeClr val="bg1"/>
                </a:solidFill>
                <a:latin typeface="Times New Roman" pitchFamily="18" charset="0"/>
                <a:cs typeface="Times New Roman" pitchFamily="18" charset="0"/>
              </a:rPr>
              <a:t/>
            </a:r>
            <a:br>
              <a:rPr lang="ro-RO" altLang="en-US" sz="2800" b="1" dirty="0" smtClean="0">
                <a:solidFill>
                  <a:schemeClr val="bg1"/>
                </a:solidFill>
                <a:latin typeface="Times New Roman" pitchFamily="18" charset="0"/>
                <a:cs typeface="Times New Roman" pitchFamily="18" charset="0"/>
              </a:rPr>
            </a:br>
            <a:r>
              <a:rPr lang="ro-RO" altLang="en-US" sz="2800" b="1" dirty="0" smtClean="0">
                <a:solidFill>
                  <a:schemeClr val="bg1"/>
                </a:solidFill>
                <a:latin typeface="Times New Roman" pitchFamily="18" charset="0"/>
                <a:cs typeface="Times New Roman" pitchFamily="18" charset="0"/>
              </a:rPr>
              <a:t/>
            </a:r>
            <a:br>
              <a:rPr lang="ro-RO" altLang="en-US" sz="2800" b="1" dirty="0" smtClean="0">
                <a:solidFill>
                  <a:schemeClr val="bg1"/>
                </a:solidFill>
                <a:latin typeface="Times New Roman" pitchFamily="18" charset="0"/>
                <a:cs typeface="Times New Roman" pitchFamily="18" charset="0"/>
              </a:rPr>
            </a:br>
            <a:r>
              <a:rPr lang="ro-RO" altLang="en-US" sz="2800" b="1" dirty="0" smtClean="0">
                <a:solidFill>
                  <a:schemeClr val="bg1"/>
                </a:solidFill>
                <a:latin typeface="Times New Roman" pitchFamily="18" charset="0"/>
                <a:cs typeface="Times New Roman" pitchFamily="18" charset="0"/>
              </a:rPr>
              <a:t/>
            </a:r>
            <a:br>
              <a:rPr lang="ro-RO" altLang="en-US" sz="2800" b="1" dirty="0" smtClean="0">
                <a:solidFill>
                  <a:schemeClr val="bg1"/>
                </a:solidFill>
                <a:latin typeface="Times New Roman" pitchFamily="18" charset="0"/>
                <a:cs typeface="Times New Roman" pitchFamily="18" charset="0"/>
              </a:rPr>
            </a:br>
            <a:r>
              <a:rPr lang="ro-RO" altLang="en-US" sz="2800" b="1" dirty="0" smtClean="0">
                <a:solidFill>
                  <a:schemeClr val="bg1"/>
                </a:solidFill>
                <a:latin typeface="Times New Roman" pitchFamily="18" charset="0"/>
                <a:cs typeface="Times New Roman" pitchFamily="18" charset="0"/>
              </a:rPr>
              <a:t/>
            </a:r>
            <a:br>
              <a:rPr lang="ro-RO" altLang="en-US" sz="2800" b="1" dirty="0" smtClean="0">
                <a:solidFill>
                  <a:schemeClr val="bg1"/>
                </a:solidFill>
                <a:latin typeface="Times New Roman" pitchFamily="18" charset="0"/>
                <a:cs typeface="Times New Roman" pitchFamily="18" charset="0"/>
              </a:rPr>
            </a:br>
            <a:r>
              <a:rPr lang="ro-RO" altLang="en-US" sz="2800" b="1" dirty="0" smtClean="0">
                <a:ln>
                  <a:noFill/>
                </a:ln>
                <a:solidFill>
                  <a:schemeClr val="bg1"/>
                </a:solidFill>
                <a:latin typeface="Times New Roman" pitchFamily="18" charset="0"/>
                <a:cs typeface="Times New Roman" pitchFamily="18" charset="0"/>
              </a:rPr>
              <a:t/>
            </a:r>
            <a:br>
              <a:rPr lang="ro-RO" altLang="en-US" sz="2800" b="1" dirty="0" smtClean="0">
                <a:ln>
                  <a:noFill/>
                </a:ln>
                <a:solidFill>
                  <a:schemeClr val="bg1"/>
                </a:solidFill>
                <a:latin typeface="Times New Roman" pitchFamily="18" charset="0"/>
                <a:cs typeface="Times New Roman" pitchFamily="18" charset="0"/>
              </a:rPr>
            </a:br>
            <a:r>
              <a:rPr lang="ro-RO" altLang="en-US" sz="2800" b="1" dirty="0" smtClean="0">
                <a:ln>
                  <a:noFill/>
                </a:ln>
                <a:solidFill>
                  <a:schemeClr val="bg1"/>
                </a:solidFill>
                <a:latin typeface="Times New Roman" pitchFamily="18" charset="0"/>
                <a:cs typeface="Times New Roman" pitchFamily="18" charset="0"/>
              </a:rPr>
              <a:t>GRĂDINIȚA CU PROGRAM PRELUNGIT HÂRLĂU</a:t>
            </a:r>
            <a:r>
              <a:rPr lang="ro-RO" altLang="en-US" sz="2800" b="1" dirty="0" smtClean="0">
                <a:ln>
                  <a:noFill/>
                </a:ln>
                <a:solidFill>
                  <a:srgbClr val="C00000"/>
                </a:solidFill>
                <a:cs typeface="Times New Roman" pitchFamily="18" charset="0"/>
              </a:rPr>
              <a:t/>
            </a:r>
            <a:br>
              <a:rPr lang="ro-RO" altLang="en-US" sz="2800" b="1" dirty="0" smtClean="0">
                <a:ln>
                  <a:noFill/>
                </a:ln>
                <a:solidFill>
                  <a:srgbClr val="C00000"/>
                </a:solidFill>
                <a:cs typeface="Times New Roman" pitchFamily="18" charset="0"/>
              </a:rPr>
            </a:br>
            <a:r>
              <a:rPr lang="ro-RO" altLang="en-US" sz="2800" b="1" dirty="0" smtClean="0">
                <a:ln>
                  <a:noFill/>
                </a:ln>
                <a:solidFill>
                  <a:srgbClr val="C00000"/>
                </a:solidFill>
                <a:cs typeface="Times New Roman" pitchFamily="18" charset="0"/>
              </a:rPr>
              <a:t> </a:t>
            </a:r>
            <a:endParaRPr lang="en-US" sz="2800" b="1" dirty="0" smtClean="0">
              <a:ln>
                <a:noFill/>
              </a:ln>
              <a:solidFill>
                <a:srgbClr val="C00000"/>
              </a:solidFill>
            </a:endParaRPr>
          </a:p>
        </p:txBody>
      </p:sp>
      <p:sp>
        <p:nvSpPr>
          <p:cNvPr id="11" name="TextBox 10"/>
          <p:cNvSpPr txBox="1"/>
          <p:nvPr/>
        </p:nvSpPr>
        <p:spPr>
          <a:xfrm>
            <a:off x="1339273" y="452581"/>
            <a:ext cx="8986982" cy="646331"/>
          </a:xfrm>
          <a:prstGeom prst="rect">
            <a:avLst/>
          </a:prstGeom>
          <a:solidFill>
            <a:schemeClr val="bg1"/>
          </a:solidFill>
        </p:spPr>
        <p:txBody>
          <a:bodyPr wrap="square" rtlCol="0">
            <a:spAutoFit/>
          </a:bodyPr>
          <a:lstStyle/>
          <a:p>
            <a:endParaRPr lang="ro-RO" dirty="0" smtClean="0"/>
          </a:p>
          <a:p>
            <a:endParaRPr lang="ro-RO" dirty="0" smtClean="0"/>
          </a:p>
        </p:txBody>
      </p:sp>
      <p:pic>
        <p:nvPicPr>
          <p:cNvPr id="12" name="Picture 11" descr="Imagini pentru ministerul educatiei nationale"/>
          <p:cNvPicPr/>
          <p:nvPr/>
        </p:nvPicPr>
        <p:blipFill>
          <a:blip r:embed="rId2" cstate="print"/>
          <a:srcRect/>
          <a:stretch>
            <a:fillRect/>
          </a:stretch>
        </p:blipFill>
        <p:spPr bwMode="auto">
          <a:xfrm>
            <a:off x="1426266" y="387927"/>
            <a:ext cx="3182679" cy="655782"/>
          </a:xfrm>
          <a:prstGeom prst="rect">
            <a:avLst/>
          </a:prstGeom>
          <a:noFill/>
          <a:ln w="9525">
            <a:noFill/>
            <a:miter lim="800000"/>
            <a:headEnd/>
            <a:tailEnd/>
          </a:ln>
        </p:spPr>
      </p:pic>
      <p:pic>
        <p:nvPicPr>
          <p:cNvPr id="13" name="Picture 12" descr="Inspectoratul Ècolar JudeÈean IaÈi"/>
          <p:cNvPicPr/>
          <p:nvPr/>
        </p:nvPicPr>
        <p:blipFill>
          <a:blip r:embed="rId3"/>
          <a:srcRect/>
          <a:stretch>
            <a:fillRect/>
          </a:stretch>
        </p:blipFill>
        <p:spPr bwMode="auto">
          <a:xfrm>
            <a:off x="7176655" y="415636"/>
            <a:ext cx="3040987" cy="547255"/>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4969164" y="3435927"/>
            <a:ext cx="1874981" cy="2309091"/>
          </a:xfrm>
          <a:prstGeom prst="rect">
            <a:avLst/>
          </a:prstGeom>
          <a:ln>
            <a:noFill/>
          </a:ln>
          <a:effectLst>
            <a:softEdge rad="112500"/>
          </a:effectLst>
        </p:spPr>
      </p:pic>
    </p:spTree>
    <p:extLst>
      <p:ext uri="{BB962C8B-B14F-4D97-AF65-F5344CB8AC3E}">
        <p14:creationId xmlns:p14="http://schemas.microsoft.com/office/powerpoint/2010/main" xmlns=""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19991" y="942398"/>
            <a:ext cx="3961534" cy="1077218"/>
          </a:xfrm>
          <a:prstGeom prst="rect">
            <a:avLst/>
          </a:prstGeom>
          <a:noFill/>
        </p:spPr>
        <p:txBody>
          <a:bodyPr wrap="square" rtlCol="0">
            <a:spAutoFit/>
          </a:bodyPr>
          <a:lstStyle/>
          <a:p>
            <a:r>
              <a:rPr lang="ro-RO" sz="3200" b="1" dirty="0" smtClean="0">
                <a:solidFill>
                  <a:schemeClr val="bg1"/>
                </a:solidFill>
                <a:latin typeface="Times New Roman" pitchFamily="18" charset="0"/>
                <a:cs typeface="Times New Roman" pitchFamily="18" charset="0"/>
              </a:rPr>
              <a:t>Activitatea educativă</a:t>
            </a:r>
          </a:p>
          <a:p>
            <a:endParaRPr lang="en-US" sz="3200" dirty="0">
              <a:solidFill>
                <a:schemeClr val="bg1"/>
              </a:solidFill>
              <a:latin typeface="Times New Roman" pitchFamily="18" charset="0"/>
              <a:cs typeface="Times New Roman" pitchFamily="18" charset="0"/>
            </a:endParaRPr>
          </a:p>
        </p:txBody>
      </p:sp>
      <p:graphicFrame>
        <p:nvGraphicFramePr>
          <p:cNvPr id="33" name="Diagram 32"/>
          <p:cNvGraphicFramePr/>
          <p:nvPr/>
        </p:nvGraphicFramePr>
        <p:xfrm>
          <a:off x="3619500" y="0"/>
          <a:ext cx="95059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34"/>
          <p:cNvSpPr txBox="1"/>
          <p:nvPr/>
        </p:nvSpPr>
        <p:spPr>
          <a:xfrm>
            <a:off x="7029450" y="3086100"/>
            <a:ext cx="2828925" cy="954107"/>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Institu</a:t>
            </a:r>
            <a:r>
              <a:rPr lang="ro-RO" sz="2800" b="1" dirty="0" smtClean="0">
                <a:latin typeface="Times New Roman" pitchFamily="18" charset="0"/>
                <a:cs typeface="Times New Roman" pitchFamily="18" charset="0"/>
              </a:rPr>
              <a:t>ții partenere</a:t>
            </a:r>
            <a:endParaRPr lang="en-US" sz="2800" b="1" dirty="0">
              <a:latin typeface="Times New Roman" pitchFamily="18" charset="0"/>
              <a:cs typeface="Times New Roman" pitchFamily="18" charset="0"/>
            </a:endParaRPr>
          </a:p>
        </p:txBody>
      </p:sp>
      <p:sp>
        <p:nvSpPr>
          <p:cNvPr id="5" name="Rectangle 4"/>
          <p:cNvSpPr/>
          <p:nvPr/>
        </p:nvSpPr>
        <p:spPr>
          <a:xfrm>
            <a:off x="754039" y="2196584"/>
            <a:ext cx="2970429" cy="2246769"/>
          </a:xfrm>
          <a:prstGeom prst="rect">
            <a:avLst/>
          </a:prstGeom>
        </p:spPr>
        <p:txBody>
          <a:bodyPr wrap="none">
            <a:spAutoFit/>
          </a:bodyPr>
          <a:lstStyle/>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a:p>
            <a:r>
              <a:rPr lang="ro-RO" sz="2800" b="1" dirty="0" smtClean="0">
                <a:solidFill>
                  <a:schemeClr val="bg1"/>
                </a:solidFill>
                <a:latin typeface="Times New Roman" pitchFamily="18" charset="0"/>
                <a:cs typeface="Times New Roman" pitchFamily="18" charset="0"/>
              </a:rPr>
              <a:t>PARTENERIATE</a:t>
            </a: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487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19991" y="942398"/>
            <a:ext cx="3961534" cy="1077218"/>
          </a:xfrm>
          <a:prstGeom prst="rect">
            <a:avLst/>
          </a:prstGeom>
          <a:noFill/>
        </p:spPr>
        <p:txBody>
          <a:bodyPr wrap="square" rtlCol="0">
            <a:spAutoFit/>
          </a:bodyPr>
          <a:lstStyle/>
          <a:p>
            <a:r>
              <a:rPr lang="ro-RO" sz="3200" b="1" dirty="0" smtClean="0">
                <a:solidFill>
                  <a:schemeClr val="bg1"/>
                </a:solidFill>
                <a:latin typeface="Times New Roman" pitchFamily="18" charset="0"/>
                <a:cs typeface="Times New Roman" pitchFamily="18" charset="0"/>
              </a:rPr>
              <a:t>Activitatea educativă</a:t>
            </a:r>
          </a:p>
          <a:p>
            <a:endParaRPr lang="en-US" sz="3200" dirty="0">
              <a:solidFill>
                <a:schemeClr val="bg1"/>
              </a:solidFill>
              <a:latin typeface="Times New Roman" pitchFamily="18" charset="0"/>
              <a:cs typeface="Times New Roman" pitchFamily="18" charset="0"/>
            </a:endParaRPr>
          </a:p>
        </p:txBody>
      </p:sp>
      <p:graphicFrame>
        <p:nvGraphicFramePr>
          <p:cNvPr id="33" name="Diagram 32"/>
          <p:cNvGraphicFramePr/>
          <p:nvPr/>
        </p:nvGraphicFramePr>
        <p:xfrm>
          <a:off x="3886200" y="133350"/>
          <a:ext cx="9239251" cy="672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34"/>
          <p:cNvSpPr txBox="1"/>
          <p:nvPr/>
        </p:nvSpPr>
        <p:spPr>
          <a:xfrm>
            <a:off x="7067550" y="2981325"/>
            <a:ext cx="2828925" cy="954107"/>
          </a:xfrm>
          <a:prstGeom prst="rect">
            <a:avLst/>
          </a:prstGeom>
          <a:noFill/>
        </p:spPr>
        <p:txBody>
          <a:bodyPr wrap="square" rtlCol="0">
            <a:spAutoFit/>
          </a:bodyPr>
          <a:lstStyle/>
          <a:p>
            <a:pPr algn="ctr"/>
            <a:r>
              <a:rPr lang="ro-RO"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Numeroase</a:t>
            </a:r>
            <a:r>
              <a:rPr lang="en-US" sz="2800" b="1" dirty="0" smtClean="0">
                <a:latin typeface="Times New Roman" pitchFamily="18" charset="0"/>
                <a:cs typeface="Times New Roman" pitchFamily="18" charset="0"/>
              </a:rPr>
              <a:t> </a:t>
            </a:r>
            <a:r>
              <a:rPr lang="ro-RO" sz="2800" b="1" dirty="0" smtClean="0">
                <a:latin typeface="Times New Roman" pitchFamily="18" charset="0"/>
                <a:cs typeface="Times New Roman" pitchFamily="18" charset="0"/>
              </a:rPr>
              <a:t>premii I</a:t>
            </a:r>
            <a:r>
              <a:rPr lang="en-US" sz="2800" b="1" dirty="0" smtClean="0">
                <a:latin typeface="Times New Roman" pitchFamily="18" charset="0"/>
                <a:cs typeface="Times New Roman" pitchFamily="18" charset="0"/>
              </a:rPr>
              <a:t>, II, III</a:t>
            </a:r>
            <a:endParaRPr lang="ro-RO" sz="2800" b="1" dirty="0" smtClean="0">
              <a:latin typeface="Times New Roman" pitchFamily="18" charset="0"/>
              <a:cs typeface="Times New Roman" pitchFamily="18" charset="0"/>
            </a:endParaRPr>
          </a:p>
        </p:txBody>
      </p:sp>
      <p:sp>
        <p:nvSpPr>
          <p:cNvPr id="5" name="Rectangle 4"/>
          <p:cNvSpPr/>
          <p:nvPr/>
        </p:nvSpPr>
        <p:spPr>
          <a:xfrm>
            <a:off x="1049314" y="3044310"/>
            <a:ext cx="3198836" cy="2246769"/>
          </a:xfrm>
          <a:prstGeom prst="rect">
            <a:avLst/>
          </a:prstGeom>
        </p:spPr>
        <p:txBody>
          <a:bodyPr wrap="square">
            <a:spAutoFit/>
          </a:bodyPr>
          <a:lstStyle/>
          <a:p>
            <a:pPr algn="ctr"/>
            <a:r>
              <a:rPr lang="ro-RO" sz="2800" b="1" dirty="0" smtClean="0">
                <a:solidFill>
                  <a:schemeClr val="bg1"/>
                </a:solidFill>
                <a:latin typeface="Times New Roman" pitchFamily="18" charset="0"/>
                <a:cs typeface="Times New Roman" pitchFamily="18" charset="0"/>
              </a:rPr>
              <a:t>CONCURSURI</a:t>
            </a: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4875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Imagine similarÄ"/>
          <p:cNvPicPr>
            <a:picLocks noChangeAspect="1" noChangeArrowheads="1"/>
          </p:cNvPicPr>
          <p:nvPr/>
        </p:nvPicPr>
        <p:blipFill>
          <a:blip r:embed="rId2"/>
          <a:srcRect/>
          <a:stretch>
            <a:fillRect/>
          </a:stretch>
        </p:blipFill>
        <p:spPr bwMode="auto">
          <a:xfrm>
            <a:off x="1037646" y="631479"/>
            <a:ext cx="1409991" cy="1131518"/>
          </a:xfrm>
          <a:prstGeom prst="rect">
            <a:avLst/>
          </a:prstGeom>
          <a:ln>
            <a:noFill/>
          </a:ln>
          <a:effectLst>
            <a:softEdge rad="112500"/>
          </a:effectLst>
        </p:spPr>
      </p:pic>
      <p:sp>
        <p:nvSpPr>
          <p:cNvPr id="42" name="Title 6"/>
          <p:cNvSpPr>
            <a:spLocks noGrp="1"/>
          </p:cNvSpPr>
          <p:nvPr>
            <p:ph type="title"/>
          </p:nvPr>
        </p:nvSpPr>
        <p:spPr>
          <a:xfrm>
            <a:off x="3362035" y="504470"/>
            <a:ext cx="4414982" cy="1601421"/>
          </a:xfrm>
        </p:spPr>
        <p:txBody>
          <a:bodyPr/>
          <a:lstStyle/>
          <a:p>
            <a:pPr algn="ctr"/>
            <a:r>
              <a:rPr lang="ro-RO" sz="3600" b="1" dirty="0" smtClean="0">
                <a:latin typeface="Times New Roman" pitchFamily="18" charset="0"/>
                <a:cs typeface="Times New Roman" pitchFamily="18" charset="0"/>
              </a:rPr>
              <a:t>Formarea cadrelor didactice</a:t>
            </a:r>
            <a:endParaRPr lang="en-US" sz="3600" b="1" dirty="0">
              <a:latin typeface="Times New Roman" pitchFamily="18" charset="0"/>
              <a:cs typeface="Times New Roman" pitchFamily="18" charset="0"/>
            </a:endParaRPr>
          </a:p>
        </p:txBody>
      </p:sp>
      <p:sp>
        <p:nvSpPr>
          <p:cNvPr id="43" name="Rectangle 42"/>
          <p:cNvSpPr/>
          <p:nvPr/>
        </p:nvSpPr>
        <p:spPr>
          <a:xfrm>
            <a:off x="572655" y="2283799"/>
            <a:ext cx="8848436" cy="369332"/>
          </a:xfrm>
          <a:prstGeom prst="rect">
            <a:avLst/>
          </a:prstGeom>
        </p:spPr>
        <p:txBody>
          <a:bodyPr wrap="square">
            <a:spAutoFit/>
          </a:bodyPr>
          <a:lstStyle/>
          <a:p>
            <a:pPr algn="just"/>
            <a:r>
              <a:rPr lang="ro-RO" b="1" i="1" dirty="0" smtClean="0">
                <a:latin typeface="Times New Roman" pitchFamily="18" charset="0"/>
                <a:cs typeface="Times New Roman" pitchFamily="18" charset="0"/>
              </a:rPr>
              <a:t>Cadrele didactice au participat la cursuri de formare organizate de furnizori acreditați</a:t>
            </a:r>
            <a:r>
              <a:rPr lang="ro-RO" b="1" i="1" dirty="0" smtClean="0"/>
              <a:t>: </a:t>
            </a:r>
            <a:endParaRPr lang="en-US" b="1" i="1" dirty="0"/>
          </a:p>
        </p:txBody>
      </p:sp>
      <p:sp>
        <p:nvSpPr>
          <p:cNvPr id="5" name="Right Arrow 4"/>
          <p:cNvSpPr/>
          <p:nvPr/>
        </p:nvSpPr>
        <p:spPr>
          <a:xfrm>
            <a:off x="360218" y="2687782"/>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ight Arrow 5"/>
          <p:cNvSpPr/>
          <p:nvPr/>
        </p:nvSpPr>
        <p:spPr>
          <a:xfrm>
            <a:off x="337127" y="3209637"/>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ight Arrow 6"/>
          <p:cNvSpPr/>
          <p:nvPr/>
        </p:nvSpPr>
        <p:spPr>
          <a:xfrm>
            <a:off x="327891" y="3763818"/>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7890" y="4290291"/>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ight Arrow 8"/>
          <p:cNvSpPr/>
          <p:nvPr/>
        </p:nvSpPr>
        <p:spPr>
          <a:xfrm>
            <a:off x="327891" y="4826000"/>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ight Arrow 9"/>
          <p:cNvSpPr/>
          <p:nvPr/>
        </p:nvSpPr>
        <p:spPr>
          <a:xfrm>
            <a:off x="327891" y="5380182"/>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309418" y="5915891"/>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1163782" y="2678546"/>
            <a:ext cx="10871199" cy="3693319"/>
          </a:xfrm>
          <a:prstGeom prst="rect">
            <a:avLst/>
          </a:prstGeom>
          <a:noFill/>
        </p:spPr>
        <p:txBody>
          <a:bodyPr wrap="square" rtlCol="0">
            <a:spAutoFit/>
          </a:bodyPr>
          <a:lstStyle/>
          <a:p>
            <a:r>
              <a:rPr lang="ro-RO" dirty="0" smtClean="0">
                <a:latin typeface="Times New Roman" pitchFamily="18" charset="0"/>
                <a:cs typeface="Times New Roman" pitchFamily="18" charset="0"/>
              </a:rPr>
              <a:t>1. Program Master „Politici și management în educație” -UAIC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2. Program Master „Consiliere educațională”- Univ. Spiru Haret Brașov;</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3. Program de perfecționare pentru ocuparea funcției de FORMATOR- Centrul de calificare pentru adulți;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4. Curs de perfecționare „Managementul proiectelor educaționale”-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5. Curs de perfecționare „Școala altfel-provocare și necesitate pentru elevi și profesori”-CCD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6. Curs de perfecționare „Centrarea jocului pe competențe curriculare”-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7. Curs de perfecționare „Profesorul metodist”- CCD Iași;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Imagine similarÄ"/>
          <p:cNvPicPr>
            <a:picLocks noChangeAspect="1" noChangeArrowheads="1"/>
          </p:cNvPicPr>
          <p:nvPr/>
        </p:nvPicPr>
        <p:blipFill>
          <a:blip r:embed="rId2"/>
          <a:srcRect/>
          <a:stretch>
            <a:fillRect/>
          </a:stretch>
        </p:blipFill>
        <p:spPr bwMode="auto">
          <a:xfrm>
            <a:off x="1037646" y="631479"/>
            <a:ext cx="1409991" cy="1131518"/>
          </a:xfrm>
          <a:prstGeom prst="rect">
            <a:avLst/>
          </a:prstGeom>
          <a:ln>
            <a:noFill/>
          </a:ln>
          <a:effectLst>
            <a:softEdge rad="112500"/>
          </a:effectLst>
        </p:spPr>
      </p:pic>
      <p:sp>
        <p:nvSpPr>
          <p:cNvPr id="5" name="Right Arrow 4"/>
          <p:cNvSpPr/>
          <p:nvPr/>
        </p:nvSpPr>
        <p:spPr>
          <a:xfrm>
            <a:off x="360218" y="2687782"/>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ight Arrow 5"/>
          <p:cNvSpPr/>
          <p:nvPr/>
        </p:nvSpPr>
        <p:spPr>
          <a:xfrm>
            <a:off x="337127" y="3209637"/>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ight Arrow 6"/>
          <p:cNvSpPr/>
          <p:nvPr/>
        </p:nvSpPr>
        <p:spPr>
          <a:xfrm>
            <a:off x="327891" y="3763818"/>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7890" y="4290291"/>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ight Arrow 8"/>
          <p:cNvSpPr/>
          <p:nvPr/>
        </p:nvSpPr>
        <p:spPr>
          <a:xfrm>
            <a:off x="327891" y="4826000"/>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ight Arrow 9"/>
          <p:cNvSpPr/>
          <p:nvPr/>
        </p:nvSpPr>
        <p:spPr>
          <a:xfrm>
            <a:off x="327891" y="5380182"/>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309418" y="5915891"/>
            <a:ext cx="637309" cy="39716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1163782" y="2678546"/>
            <a:ext cx="10871199" cy="3693319"/>
          </a:xfrm>
          <a:prstGeom prst="rect">
            <a:avLst/>
          </a:prstGeom>
          <a:noFill/>
        </p:spPr>
        <p:txBody>
          <a:bodyPr wrap="square" rtlCol="0">
            <a:spAutoFit/>
          </a:bodyPr>
          <a:lstStyle/>
          <a:p>
            <a:r>
              <a:rPr lang="ro-RO" dirty="0" smtClean="0">
                <a:latin typeface="Times New Roman" pitchFamily="18" charset="0"/>
                <a:cs typeface="Times New Roman" pitchFamily="18" charset="0"/>
              </a:rPr>
              <a:t>8. Curs de perfecționare „Terapie prin teatru în mediul educațional”-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9. Program de perfecționare „Eficientizarea procesului didactic cu ajutorul tehnicilor digitale”-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10. Curs de perfecționare „Creează lecții interactive digitale”- OlimpNet;</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11. Curs de perfecționare „Personalul didactic din sistemul de învățământ preuniversitar și universitar”;</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12. Curs de perfecționare „Strategii de integrare a elevilor cu dificultăți de adaptare școlară”-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13. Simpozion „Universul Școlii românești în context european”- CCD Iași;</a:t>
            </a:r>
          </a:p>
          <a:p>
            <a:endParaRPr lang="ro-RO" dirty="0" smtClean="0">
              <a:latin typeface="Times New Roman" pitchFamily="18" charset="0"/>
              <a:cs typeface="Times New Roman" pitchFamily="18" charset="0"/>
            </a:endParaRPr>
          </a:p>
          <a:p>
            <a:r>
              <a:rPr lang="ro-RO" dirty="0" smtClean="0">
                <a:latin typeface="Times New Roman" pitchFamily="18" charset="0"/>
                <a:cs typeface="Times New Roman" pitchFamily="18" charset="0"/>
              </a:rPr>
              <a:t>14. Conferința „Preuniversitaria”-susținută de prof. dr. Constantin Cucoș- organizator Grădinița cu P.P. Hârlău.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6545" y="930563"/>
            <a:ext cx="10261600" cy="792163"/>
          </a:xfrm>
        </p:spPr>
        <p:txBody>
          <a:bodyPr/>
          <a:lstStyle/>
          <a:p>
            <a:r>
              <a:rPr lang="en-US" altLang="en-US" sz="2800" b="1" dirty="0" smtClean="0">
                <a:ln>
                  <a:noFill/>
                </a:ln>
                <a:solidFill>
                  <a:schemeClr val="bg1"/>
                </a:solidFill>
                <a:latin typeface="Times New Roman" pitchFamily="18" charset="0"/>
                <a:cs typeface="Times New Roman" pitchFamily="18" charset="0"/>
              </a:rPr>
              <a:t>ELEMENTELE DE IDENTIFICARE A UNITĂŢII ŞCOLARE</a:t>
            </a:r>
            <a:endParaRPr lang="en-US" altLang="en-US" sz="2800" dirty="0" smtClean="0">
              <a:ln>
                <a:noFill/>
              </a:ln>
              <a:solidFill>
                <a:schemeClr val="bg1"/>
              </a:solidFill>
              <a:latin typeface="Times New Roman" pitchFamily="18" charset="0"/>
              <a:cs typeface="Times New Roman" pitchFamily="18" charset="0"/>
            </a:endParaRPr>
          </a:p>
        </p:txBody>
      </p:sp>
      <p:sp>
        <p:nvSpPr>
          <p:cNvPr id="6147" name="Content Placeholder 2"/>
          <p:cNvSpPr>
            <a:spLocks noGrp="1"/>
          </p:cNvSpPr>
          <p:nvPr>
            <p:ph idx="1"/>
          </p:nvPr>
        </p:nvSpPr>
        <p:spPr>
          <a:xfrm>
            <a:off x="572655" y="2290618"/>
            <a:ext cx="11009745" cy="4364182"/>
          </a:xfrm>
        </p:spPr>
        <p:txBody>
          <a:bodyPr>
            <a:normAutofit/>
          </a:bodyPr>
          <a:lstStyle/>
          <a:p>
            <a:pPr>
              <a:lnSpc>
                <a:spcPct val="150000"/>
              </a:lnSpc>
              <a:buFont typeface="Wingdings" pitchFamily="2" charset="2"/>
              <a:buChar char="Ø"/>
              <a:defRPr/>
            </a:pPr>
            <a:r>
              <a:rPr lang="ro-RO" altLang="en-US" sz="2000" b="1" i="1" dirty="0" smtClean="0">
                <a:solidFill>
                  <a:schemeClr val="tx1"/>
                </a:solidFill>
                <a:latin typeface="Times New Roman" pitchFamily="18" charset="0"/>
                <a:cs typeface="Times New Roman" pitchFamily="18" charset="0"/>
              </a:rPr>
              <a:t>Denumirea unității cu personalitate juridică</a:t>
            </a:r>
            <a:r>
              <a:rPr lang="ro-RO" altLang="en-US" sz="2000" dirty="0" smtClean="0">
                <a:solidFill>
                  <a:schemeClr val="tx1"/>
                </a:solidFill>
                <a:latin typeface="Times New Roman" pitchFamily="18" charset="0"/>
                <a:cs typeface="Times New Roman" pitchFamily="18" charset="0"/>
              </a:rPr>
              <a:t>: </a:t>
            </a:r>
          </a:p>
          <a:p>
            <a:pPr marL="0" indent="0" algn="ctr">
              <a:lnSpc>
                <a:spcPct val="150000"/>
              </a:lnSpc>
              <a:buFont typeface="Wingdings" pitchFamily="2" charset="2"/>
              <a:buNone/>
              <a:defRPr/>
            </a:pPr>
            <a:r>
              <a:rPr lang="ro-RO" altLang="en-US" sz="2000" b="1" u="sng" dirty="0" smtClean="0">
                <a:solidFill>
                  <a:srgbClr val="C00000"/>
                </a:solidFill>
                <a:latin typeface="Times New Roman" pitchFamily="18" charset="0"/>
                <a:cs typeface="Times New Roman" pitchFamily="18" charset="0"/>
              </a:rPr>
              <a:t>GRĂDINIȚA CU PROGRAM PRELUNGIT HÂRLĂU </a:t>
            </a:r>
          </a:p>
          <a:p>
            <a:pPr marL="0" indent="0" algn="ctr">
              <a:lnSpc>
                <a:spcPct val="150000"/>
              </a:lnSpc>
              <a:buFont typeface="Wingdings" pitchFamily="2" charset="2"/>
              <a:buNone/>
              <a:defRPr/>
            </a:pPr>
            <a:endParaRPr lang="ro-RO" altLang="en-US" sz="2000" b="1" u="sng" dirty="0" smtClean="0">
              <a:solidFill>
                <a:srgbClr val="C00000"/>
              </a:solidFill>
              <a:latin typeface="Times New Roman" pitchFamily="18" charset="0"/>
              <a:cs typeface="Times New Roman" pitchFamily="18" charset="0"/>
            </a:endParaRPr>
          </a:p>
          <a:p>
            <a:pPr>
              <a:lnSpc>
                <a:spcPct val="150000"/>
              </a:lnSpc>
              <a:buFont typeface="Wingdings" pitchFamily="2" charset="2"/>
              <a:buChar char="Ø"/>
              <a:defRPr/>
            </a:pPr>
            <a:r>
              <a:rPr lang="ro-RO" altLang="en-US" sz="2000" b="1" i="1" dirty="0" smtClean="0">
                <a:solidFill>
                  <a:schemeClr val="tx1"/>
                </a:solidFill>
                <a:latin typeface="Times New Roman" pitchFamily="18" charset="0"/>
                <a:cs typeface="Times New Roman" pitchFamily="18" charset="0"/>
              </a:rPr>
              <a:t>Unități arondade: Grădinița cu Program Normal Hârlău	</a:t>
            </a:r>
            <a:endParaRPr lang="ro-RO" altLang="en-US" sz="2000" dirty="0" smtClean="0">
              <a:solidFill>
                <a:schemeClr val="tx1"/>
              </a:solidFill>
              <a:latin typeface="Times New Roman" pitchFamily="18" charset="0"/>
              <a:cs typeface="Times New Roman" pitchFamily="18" charset="0"/>
            </a:endParaRPr>
          </a:p>
          <a:p>
            <a:pPr>
              <a:lnSpc>
                <a:spcPct val="150000"/>
              </a:lnSpc>
              <a:buFont typeface="Wingdings" pitchFamily="2" charset="2"/>
              <a:buChar char="Ø"/>
              <a:defRPr/>
            </a:pPr>
            <a:r>
              <a:rPr lang="ro-RO" altLang="en-US" sz="2000" b="1" i="1" dirty="0" smtClean="0">
                <a:solidFill>
                  <a:schemeClr val="tx1"/>
                </a:solidFill>
                <a:latin typeface="Times New Roman" pitchFamily="18" charset="0"/>
                <a:cs typeface="Times New Roman" pitchFamily="18" charset="0"/>
              </a:rPr>
              <a:t>Adresă</a:t>
            </a:r>
            <a:r>
              <a:rPr lang="ro-RO" altLang="en-US" sz="2000" dirty="0" smtClean="0">
                <a:solidFill>
                  <a:schemeClr val="tx1"/>
                </a:solidFill>
                <a:latin typeface="Times New Roman" pitchFamily="18" charset="0"/>
                <a:cs typeface="Times New Roman" pitchFamily="18" charset="0"/>
              </a:rPr>
              <a:t>: str. „Ștefan cel Mare și Sfânt” nr. 17 ;  Tel.: 0232-722 489; E-mail: gradpelhirlau@yahoo.com</a:t>
            </a:r>
          </a:p>
          <a:p>
            <a:pPr>
              <a:lnSpc>
                <a:spcPct val="150000"/>
              </a:lnSpc>
              <a:buFont typeface="Wingdings" pitchFamily="2" charset="2"/>
              <a:buChar char="Ø"/>
              <a:defRPr/>
            </a:pPr>
            <a:r>
              <a:rPr lang="en-US" altLang="en-US" sz="2000" b="1" i="1" dirty="0" err="1" smtClean="0">
                <a:solidFill>
                  <a:schemeClr val="tx1"/>
                </a:solidFill>
                <a:latin typeface="Times New Roman" pitchFamily="18" charset="0"/>
                <a:cs typeface="Times New Roman" pitchFamily="18" charset="0"/>
              </a:rPr>
              <a:t>Tipul</a:t>
            </a:r>
            <a:r>
              <a:rPr lang="en-US" altLang="en-US" sz="2000" b="1" i="1" dirty="0" smtClean="0">
                <a:solidFill>
                  <a:schemeClr val="tx1"/>
                </a:solidFill>
                <a:latin typeface="Times New Roman" pitchFamily="18" charset="0"/>
                <a:cs typeface="Times New Roman" pitchFamily="18" charset="0"/>
              </a:rPr>
              <a:t> </a:t>
            </a:r>
            <a:r>
              <a:rPr lang="en-US" altLang="en-US" sz="2000" b="1" i="1" dirty="0" err="1" smtClean="0">
                <a:solidFill>
                  <a:schemeClr val="tx1"/>
                </a:solidFill>
                <a:latin typeface="Times New Roman" pitchFamily="18" charset="0"/>
                <a:cs typeface="Times New Roman" pitchFamily="18" charset="0"/>
              </a:rPr>
              <a:t>şcolii</a:t>
            </a:r>
            <a:r>
              <a:rPr lang="en-US" altLang="en-US" sz="2000" dirty="0" smtClean="0">
                <a:solidFill>
                  <a:schemeClr val="tx1"/>
                </a:solidFill>
                <a:latin typeface="Times New Roman" pitchFamily="18" charset="0"/>
                <a:cs typeface="Times New Roman" pitchFamily="18" charset="0"/>
              </a:rPr>
              <a:t>: </a:t>
            </a:r>
            <a:r>
              <a:rPr lang="ro-RO" altLang="en-US" sz="2000" dirty="0" smtClean="0">
                <a:solidFill>
                  <a:schemeClr val="tx1"/>
                </a:solidFill>
                <a:latin typeface="Times New Roman" pitchFamily="18" charset="0"/>
                <a:cs typeface="Times New Roman" pitchFamily="18" charset="0"/>
              </a:rPr>
              <a:t>învățământ preprimar</a:t>
            </a:r>
          </a:p>
          <a:p>
            <a:pPr>
              <a:lnSpc>
                <a:spcPct val="150000"/>
              </a:lnSpc>
              <a:buFont typeface="Wingdings" pitchFamily="2" charset="2"/>
              <a:buChar char="Ø"/>
              <a:defRPr/>
            </a:pPr>
            <a:r>
              <a:rPr lang="en-US" altLang="en-US" sz="2000" b="1" i="1" dirty="0" err="1" smtClean="0">
                <a:solidFill>
                  <a:schemeClr val="tx1"/>
                </a:solidFill>
                <a:latin typeface="Times New Roman" pitchFamily="18" charset="0"/>
                <a:cs typeface="Times New Roman" pitchFamily="18" charset="0"/>
              </a:rPr>
              <a:t>Orarul</a:t>
            </a:r>
            <a:r>
              <a:rPr lang="en-US" altLang="en-US" sz="2000" b="1" i="1" dirty="0" smtClean="0">
                <a:solidFill>
                  <a:schemeClr val="tx1"/>
                </a:solidFill>
                <a:latin typeface="Times New Roman" pitchFamily="18" charset="0"/>
                <a:cs typeface="Times New Roman" pitchFamily="18" charset="0"/>
              </a:rPr>
              <a:t> </a:t>
            </a:r>
            <a:r>
              <a:rPr lang="ro-RO" altLang="en-US" sz="2000" b="1" i="1" dirty="0" smtClean="0">
                <a:solidFill>
                  <a:schemeClr val="tx1"/>
                </a:solidFill>
                <a:latin typeface="Times New Roman" pitchFamily="18" charset="0"/>
                <a:cs typeface="Times New Roman" pitchFamily="18" charset="0"/>
              </a:rPr>
              <a:t>grădiniței</a:t>
            </a:r>
            <a:r>
              <a:rPr lang="en-US" altLang="en-US" sz="2000" dirty="0" smtClean="0">
                <a:solidFill>
                  <a:schemeClr val="tx1"/>
                </a:solidFill>
                <a:latin typeface="Times New Roman" pitchFamily="18" charset="0"/>
                <a:cs typeface="Times New Roman" pitchFamily="18" charset="0"/>
              </a:rPr>
              <a:t>: </a:t>
            </a:r>
            <a:r>
              <a:rPr lang="ro-RO" altLang="en-US" sz="2000" dirty="0" smtClean="0">
                <a:solidFill>
                  <a:schemeClr val="tx1"/>
                </a:solidFill>
                <a:latin typeface="Times New Roman" pitchFamily="18" charset="0"/>
                <a:cs typeface="Times New Roman" pitchFamily="18" charset="0"/>
              </a:rPr>
              <a:t>07</a:t>
            </a:r>
            <a:r>
              <a:rPr lang="en-US" altLang="en-US" sz="2000" dirty="0" smtClean="0">
                <a:solidFill>
                  <a:schemeClr val="tx1"/>
                </a:solidFill>
                <a:latin typeface="Times New Roman" pitchFamily="18" charset="0"/>
                <a:cs typeface="Times New Roman" pitchFamily="18" charset="0"/>
              </a:rPr>
              <a:t>.00 – 1</a:t>
            </a:r>
            <a:r>
              <a:rPr lang="ro-RO" altLang="en-US" sz="2000" dirty="0" smtClean="0">
                <a:solidFill>
                  <a:schemeClr val="tx1"/>
                </a:solidFill>
                <a:latin typeface="Times New Roman" pitchFamily="18" charset="0"/>
                <a:cs typeface="Times New Roman" pitchFamily="18" charset="0"/>
              </a:rPr>
              <a:t>8.</a:t>
            </a:r>
            <a:r>
              <a:rPr lang="en-US" altLang="en-US" sz="2000" dirty="0" smtClean="0">
                <a:solidFill>
                  <a:schemeClr val="tx1"/>
                </a:solidFill>
                <a:latin typeface="Times New Roman" pitchFamily="18" charset="0"/>
                <a:cs typeface="Times New Roman" pitchFamily="18" charset="0"/>
              </a:rPr>
              <a:t>00</a:t>
            </a:r>
            <a:endParaRPr lang="ro-RO" altLang="en-US" sz="2000" dirty="0" smtClean="0">
              <a:solidFill>
                <a:schemeClr val="tx1"/>
              </a:solidFill>
              <a:latin typeface="Times New Roman" pitchFamily="18" charset="0"/>
              <a:cs typeface="Times New Roman" pitchFamily="18" charset="0"/>
            </a:endParaRPr>
          </a:p>
          <a:p>
            <a:pPr marL="0" indent="0" algn="just">
              <a:buFont typeface="Wingdings" pitchFamily="2" charset="2"/>
              <a:buNone/>
              <a:defRPr/>
            </a:pPr>
            <a:endParaRPr lang="ro-RO" alt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88723-F88E-4F02-B1A9-D1224233BEEF}"/>
              </a:ext>
            </a:extLst>
          </p:cNvPr>
          <p:cNvSpPr>
            <a:spLocks noGrp="1"/>
          </p:cNvSpPr>
          <p:nvPr>
            <p:ph type="title"/>
          </p:nvPr>
        </p:nvSpPr>
        <p:spPr>
          <a:xfrm>
            <a:off x="942108" y="2167015"/>
            <a:ext cx="3790273" cy="2283824"/>
          </a:xfrm>
        </p:spPr>
        <p:txBody>
          <a:bodyPr>
            <a:normAutofit fontScale="90000"/>
          </a:bodyPr>
          <a:lstStyle/>
          <a:p>
            <a:pPr>
              <a:lnSpc>
                <a:spcPct val="90000"/>
              </a:lnSpc>
            </a:pP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Scurt istoric</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Date generale</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G.P.P.</a:t>
            </a:r>
            <a:endParaRPr lang="en-ZA" sz="4400" b="1" dirty="0">
              <a:solidFill>
                <a:schemeClr val="bg1"/>
              </a:solidFill>
              <a:latin typeface="Times New Roman" pitchFamily="18" charset="0"/>
              <a:cs typeface="Times New Roman" pitchFamily="18" charset="0"/>
            </a:endParaRPr>
          </a:p>
        </p:txBody>
      </p:sp>
      <p:pic>
        <p:nvPicPr>
          <p:cNvPr id="32" name="Picture Placeholder 31" descr="Open Book">
            <a:extLst>
              <a:ext uri="{FF2B5EF4-FFF2-40B4-BE49-F238E27FC236}">
                <a16:creationId xmlns:a16="http://schemas.microsoft.com/office/drawing/2014/main" xmlns="" id="{88238207-50D4-41D4-A729-30B439AC8420}"/>
              </a:ext>
            </a:extLst>
          </p:cNvPr>
          <p:cNvPicPr>
            <a:picLocks noGrp="1" noChangeAspect="1"/>
          </p:cNvPicPr>
          <p:nvPr>
            <p:ph type="pic" sz="quarter" idx="18"/>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4861618" y="3112656"/>
            <a:ext cx="763328" cy="763328"/>
          </a:xfrm>
        </p:spPr>
      </p:pic>
      <p:sp>
        <p:nvSpPr>
          <p:cNvPr id="3" name="Text Placeholder 2">
            <a:extLst>
              <a:ext uri="{FF2B5EF4-FFF2-40B4-BE49-F238E27FC236}">
                <a16:creationId xmlns:a16="http://schemas.microsoft.com/office/drawing/2014/main" xmlns="" id="{902B5742-D468-45B7-9156-641CD4D80AD3}"/>
              </a:ext>
            </a:extLst>
          </p:cNvPr>
          <p:cNvSpPr>
            <a:spLocks noGrp="1"/>
          </p:cNvSpPr>
          <p:nvPr>
            <p:ph type="body" sz="quarter" idx="13"/>
          </p:nvPr>
        </p:nvSpPr>
        <p:spPr>
          <a:xfrm>
            <a:off x="5680364" y="701965"/>
            <a:ext cx="6179127" cy="5781962"/>
          </a:xfrm>
        </p:spPr>
        <p:txBody>
          <a:bodyPr>
            <a:noAutofit/>
          </a:bodyPr>
          <a:lstStyle/>
          <a:p>
            <a:pPr algn="just">
              <a:lnSpc>
                <a:spcPct val="150000"/>
              </a:lnSpc>
            </a:pPr>
            <a:r>
              <a:rPr lang="ro-RO" sz="1400" b="1" dirty="0" smtClean="0">
                <a:latin typeface="Times New Roman" pitchFamily="18" charset="0"/>
                <a:cs typeface="Times New Roman" pitchFamily="18" charset="0"/>
              </a:rPr>
              <a:t>	</a:t>
            </a:r>
          </a:p>
          <a:p>
            <a:pPr algn="just">
              <a:lnSpc>
                <a:spcPct val="150000"/>
              </a:lnSpc>
            </a:pPr>
            <a:r>
              <a:rPr lang="ro-RO"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Grădinița</a:t>
            </a:r>
            <a:r>
              <a:rPr lang="en-US" sz="1400" b="1" dirty="0" smtClean="0">
                <a:latin typeface="Times New Roman" pitchFamily="18" charset="0"/>
                <a:cs typeface="Times New Roman" pitchFamily="18" charset="0"/>
              </a:rPr>
              <a:t> cu Program </a:t>
            </a:r>
            <a:r>
              <a:rPr lang="en-US" sz="1400" b="1" dirty="0" err="1" smtClean="0">
                <a:latin typeface="Times New Roman" pitchFamily="18" charset="0"/>
                <a:cs typeface="Times New Roman" pitchFamily="18" charset="0"/>
              </a:rPr>
              <a:t>Prelungit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Hîrlău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și</a:t>
            </a:r>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deschis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pentru</a:t>
            </a:r>
            <a:r>
              <a:rPr lang="en-US" sz="1400" dirty="0" smtClean="0">
                <a:latin typeface="Times New Roman" pitchFamily="18" charset="0"/>
                <a:cs typeface="Times New Roman" pitchFamily="18" charset="0"/>
              </a:rPr>
              <a:t> prima </a:t>
            </a:r>
            <a:r>
              <a:rPr lang="en-US" sz="1400" dirty="0" err="1" smtClean="0">
                <a:latin typeface="Times New Roman" pitchFamily="18" charset="0"/>
                <a:cs typeface="Times New Roman" pitchFamily="18" charset="0"/>
              </a:rPr>
              <a:t>dată</a:t>
            </a:r>
            <a:r>
              <a:rPr lang="ro-RO"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porțile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în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anul</a:t>
            </a:r>
            <a:r>
              <a:rPr lang="en-US" sz="1400" dirty="0" smtClean="0">
                <a:latin typeface="Times New Roman" pitchFamily="18" charset="0"/>
                <a:cs typeface="Times New Roman" pitchFamily="18" charset="0"/>
              </a:rPr>
              <a:t> 1977, </a:t>
            </a:r>
            <a:r>
              <a:rPr lang="en-US" sz="1400" dirty="0" err="1" smtClean="0">
                <a:latin typeface="Times New Roman" pitchFamily="18" charset="0"/>
                <a:cs typeface="Times New Roman" pitchFamily="18" charset="0"/>
              </a:rPr>
              <a:t>în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orașul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Hîrlău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strada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Ștefan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cel</a:t>
            </a:r>
            <a:r>
              <a:rPr lang="en-US" sz="1400" dirty="0" smtClean="0">
                <a:latin typeface="Times New Roman" pitchFamily="18" charset="0"/>
                <a:cs typeface="Times New Roman" pitchFamily="18" charset="0"/>
              </a:rPr>
              <a:t> Mare</a:t>
            </a:r>
            <a:r>
              <a:rPr lang="ro-RO" sz="1400" dirty="0" smtClean="0">
                <a:latin typeface="Times New Roman" pitchFamily="18" charset="0"/>
                <a:cs typeface="Times New Roman" pitchFamily="18" charset="0"/>
              </a:rPr>
              <a:t> și Sfânt nr</a:t>
            </a:r>
            <a:r>
              <a:rPr lang="en-US" sz="1400" dirty="0" smtClean="0">
                <a:latin typeface="Times New Roman" pitchFamily="18" charset="0"/>
                <a:cs typeface="Times New Roman" pitchFamily="18" charset="0"/>
              </a:rPr>
              <a:t>.</a:t>
            </a:r>
            <a:r>
              <a:rPr lang="ro-RO" sz="1400" dirty="0" smtClean="0">
                <a:latin typeface="Times New Roman" pitchFamily="18" charset="0"/>
                <a:cs typeface="Times New Roman" pitchFamily="18" charset="0"/>
              </a:rPr>
              <a:t> 17.</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Grădinița</a:t>
            </a:r>
            <a:r>
              <a:rPr lang="en-US" sz="1400" dirty="0" smtClean="0">
                <a:latin typeface="Times New Roman" pitchFamily="18" charset="0"/>
                <a:cs typeface="Times New Roman" pitchFamily="18" charset="0"/>
              </a:rPr>
              <a:t> cu Program </a:t>
            </a:r>
            <a:r>
              <a:rPr lang="en-US" sz="1400" dirty="0" err="1" smtClean="0">
                <a:latin typeface="Times New Roman" pitchFamily="18" charset="0"/>
                <a:cs typeface="Times New Roman" pitchFamily="18" charset="0"/>
              </a:rPr>
              <a:t>Prelungit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își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desfășoară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activitatea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într</a:t>
            </a:r>
            <a:r>
              <a:rPr lang="en-US" sz="1400" dirty="0" smtClean="0">
                <a:latin typeface="Times New Roman" pitchFamily="18" charset="0"/>
                <a:cs typeface="Times New Roman" pitchFamily="18" charset="0"/>
              </a:rPr>
              <a:t>-o </a:t>
            </a:r>
            <a:r>
              <a:rPr lang="en-US" sz="1400" dirty="0" err="1" smtClean="0">
                <a:latin typeface="Times New Roman" pitchFamily="18" charset="0"/>
                <a:cs typeface="Times New Roman" pitchFamily="18" charset="0"/>
              </a:rPr>
              <a:t>clădire</a:t>
            </a:r>
            <a:r>
              <a:rPr lang="ro-RO"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destinată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învățământului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preșcolar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prevăzută</a:t>
            </a:r>
            <a:r>
              <a:rPr lang="en-US" sz="1400" dirty="0" smtClean="0">
                <a:latin typeface="Times New Roman" pitchFamily="18" charset="0"/>
                <a:cs typeface="Times New Roman" pitchFamily="18" charset="0"/>
              </a:rPr>
              <a:t> cu 4 </a:t>
            </a:r>
            <a:r>
              <a:rPr lang="en-US" sz="1400" dirty="0" err="1" smtClean="0">
                <a:latin typeface="Times New Roman" pitchFamily="18" charset="0"/>
                <a:cs typeface="Times New Roman" pitchFamily="18" charset="0"/>
              </a:rPr>
              <a:t>săli</a:t>
            </a:r>
            <a:r>
              <a:rPr lang="en-US" sz="1400" dirty="0" smtClean="0">
                <a:latin typeface="Times New Roman" pitchFamily="18" charset="0"/>
                <a:cs typeface="Times New Roman" pitchFamily="18" charset="0"/>
              </a:rPr>
              <a:t> de </a:t>
            </a:r>
            <a:r>
              <a:rPr lang="en-US" sz="1400" dirty="0" err="1" smtClean="0">
                <a:latin typeface="Times New Roman" pitchFamily="18" charset="0"/>
                <a:cs typeface="Times New Roman" pitchFamily="18" charset="0"/>
              </a:rPr>
              <a:t>grupă</a:t>
            </a:r>
            <a:r>
              <a:rPr lang="en-US" sz="1400" dirty="0" smtClean="0">
                <a:latin typeface="Times New Roman" pitchFamily="18" charset="0"/>
                <a:cs typeface="Times New Roman" pitchFamily="18" charset="0"/>
              </a:rPr>
              <a:t>, un cabinet </a:t>
            </a:r>
            <a:r>
              <a:rPr lang="en-US" sz="1400" dirty="0" err="1" smtClean="0">
                <a:latin typeface="Times New Roman" pitchFamily="18" charset="0"/>
                <a:cs typeface="Times New Roman" pitchFamily="18" charset="0"/>
              </a:rPr>
              <a:t>metodic</a:t>
            </a:r>
            <a:r>
              <a:rPr lang="en-US" sz="1400" dirty="0" smtClean="0">
                <a:latin typeface="Times New Roman" pitchFamily="18" charset="0"/>
                <a:cs typeface="Times New Roman" pitchFamily="18" charset="0"/>
              </a:rPr>
              <a:t>, o </a:t>
            </a:r>
            <a:r>
              <a:rPr lang="en-US" sz="1400" dirty="0" err="1" smtClean="0">
                <a:latin typeface="Times New Roman" pitchFamily="18" charset="0"/>
                <a:cs typeface="Times New Roman" pitchFamily="18" charset="0"/>
              </a:rPr>
              <a:t>bucătărie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două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birouri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două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grupuri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sanitare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și</a:t>
            </a:r>
            <a:r>
              <a:rPr lang="en-US" sz="1400" dirty="0" smtClean="0">
                <a:latin typeface="Times New Roman" pitchFamily="18" charset="0"/>
                <a:cs typeface="Times New Roman" pitchFamily="18" charset="0"/>
              </a:rPr>
              <a:t> o </a:t>
            </a:r>
            <a:r>
              <a:rPr lang="en-US" sz="1400" dirty="0" err="1" smtClean="0">
                <a:latin typeface="Times New Roman" pitchFamily="18" charset="0"/>
                <a:cs typeface="Times New Roman" pitchFamily="18" charset="0"/>
              </a:rPr>
              <a:t>spălătorie</a:t>
            </a:r>
            <a:r>
              <a:rPr lang="en-US" sz="1400" dirty="0" smtClean="0">
                <a:latin typeface="Times New Roman" pitchFamily="18" charset="0"/>
                <a:cs typeface="Times New Roman" pitchFamily="18" charset="0"/>
              </a:rPr>
              <a:t>. </a:t>
            </a:r>
            <a:r>
              <a:rPr lang="ro-RO" sz="1400" dirty="0" smtClean="0">
                <a:latin typeface="Times New Roman" pitchFamily="18" charset="0"/>
                <a:cs typeface="Times New Roman" pitchFamily="18" charset="0"/>
              </a:rPr>
              <a:t>În primăvara anului 2018, cu sprijinul Asociației de părinți și a Ateneului Național Iași a fost amenajată și dotată curtea grădiniței </a:t>
            </a:r>
            <a:r>
              <a:rPr lang="en-US" sz="1400" dirty="0" smtClean="0">
                <a:latin typeface="Times New Roman" pitchFamily="18" charset="0"/>
                <a:cs typeface="Times New Roman" pitchFamily="18" charset="0"/>
              </a:rPr>
              <a:t>cu </a:t>
            </a:r>
            <a:r>
              <a:rPr lang="en-US" sz="1400" dirty="0" err="1" smtClean="0">
                <a:latin typeface="Times New Roman" pitchFamily="18" charset="0"/>
                <a:cs typeface="Times New Roman" pitchFamily="18" charset="0"/>
              </a:rPr>
              <a:t>echipamente</a:t>
            </a:r>
            <a:r>
              <a:rPr lang="en-US" sz="1400" dirty="0" smtClean="0">
                <a:latin typeface="Times New Roman" pitchFamily="18" charset="0"/>
                <a:cs typeface="Times New Roman" pitchFamily="18" charset="0"/>
              </a:rPr>
              <a:t> de </a:t>
            </a:r>
            <a:r>
              <a:rPr lang="en-US" sz="1400" dirty="0" err="1" smtClean="0">
                <a:latin typeface="Times New Roman" pitchFamily="18" charset="0"/>
                <a:cs typeface="Times New Roman" pitchFamily="18" charset="0"/>
              </a:rPr>
              <a:t>joacă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pentru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copii</a:t>
            </a:r>
            <a:r>
              <a:rPr lang="en-US" sz="1400" dirty="0" smtClean="0">
                <a:latin typeface="Times New Roman" pitchFamily="18" charset="0"/>
                <a:cs typeface="Times New Roman" pitchFamily="18" charset="0"/>
              </a:rPr>
              <a:t>.</a:t>
            </a:r>
            <a:r>
              <a:rPr lang="ro-RO" sz="1400" dirty="0" smtClean="0">
                <a:latin typeface="Times New Roman" pitchFamily="18" charset="0"/>
                <a:cs typeface="Times New Roman" pitchFamily="18" charset="0"/>
              </a:rPr>
              <a:t> Tot în anul 2018 a fost schimbată întreaga tocărie a clădirii cu sprijinul Primăriei și a fost montat sistem de supraveghere video pentru exterior din fonduri proprii. În prezent în grădiniță își desfășoară activitatea instructiv-educativă un număr de 88 de preșcolari distribuiți pe nivel de vârstă în 4 grupe, fiecare având în medie un efectiv de 23 de copii. Sălile de grupă, cu triplă funcționalitate(sală pentru activități, sală de mese și dormitor), sunt dotate cu mobilier fucțional și material didactic atractiv.</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ZA"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88723-F88E-4F02-B1A9-D1224233BEEF}"/>
              </a:ext>
            </a:extLst>
          </p:cNvPr>
          <p:cNvSpPr>
            <a:spLocks noGrp="1"/>
          </p:cNvSpPr>
          <p:nvPr>
            <p:ph type="title"/>
          </p:nvPr>
        </p:nvSpPr>
        <p:spPr>
          <a:xfrm>
            <a:off x="942108" y="2826327"/>
            <a:ext cx="3790273" cy="46182"/>
          </a:xfrm>
        </p:spPr>
        <p:txBody>
          <a:bodyPr>
            <a:normAutofit fontScale="90000"/>
          </a:bodyPr>
          <a:lstStyle/>
          <a:p>
            <a:pPr>
              <a:lnSpc>
                <a:spcPct val="90000"/>
              </a:lnSpc>
            </a:pP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Scurt istoric</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Date generale</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a:r>
            <a:br>
              <a:rPr lang="ro-RO" sz="4400" b="1" dirty="0" smtClean="0">
                <a:solidFill>
                  <a:schemeClr val="bg1"/>
                </a:solidFill>
                <a:latin typeface="Times New Roman" pitchFamily="18" charset="0"/>
                <a:cs typeface="Times New Roman" pitchFamily="18" charset="0"/>
              </a:rPr>
            </a:br>
            <a:r>
              <a:rPr lang="ro-RO" sz="4400" b="1" dirty="0" smtClean="0">
                <a:solidFill>
                  <a:schemeClr val="bg1"/>
                </a:solidFill>
                <a:latin typeface="Times New Roman" pitchFamily="18" charset="0"/>
                <a:cs typeface="Times New Roman" pitchFamily="18" charset="0"/>
              </a:rPr>
              <a:t>      G.P.N.</a:t>
            </a:r>
            <a:br>
              <a:rPr lang="ro-RO" sz="4400" b="1" dirty="0" smtClean="0">
                <a:solidFill>
                  <a:schemeClr val="bg1"/>
                </a:solidFill>
                <a:latin typeface="Times New Roman" pitchFamily="18" charset="0"/>
                <a:cs typeface="Times New Roman" pitchFamily="18" charset="0"/>
              </a:rPr>
            </a:br>
            <a:endParaRPr lang="en-ZA" sz="4400" b="1" dirty="0">
              <a:solidFill>
                <a:schemeClr val="bg1"/>
              </a:solidFill>
              <a:latin typeface="Times New Roman" pitchFamily="18" charset="0"/>
              <a:cs typeface="Times New Roman" pitchFamily="18" charset="0"/>
            </a:endParaRPr>
          </a:p>
        </p:txBody>
      </p:sp>
      <p:pic>
        <p:nvPicPr>
          <p:cNvPr id="32" name="Picture Placeholder 31" descr="Open Book">
            <a:extLst>
              <a:ext uri="{FF2B5EF4-FFF2-40B4-BE49-F238E27FC236}">
                <a16:creationId xmlns:a16="http://schemas.microsoft.com/office/drawing/2014/main" xmlns="" id="{88238207-50D4-41D4-A729-30B439AC8420}"/>
              </a:ext>
            </a:extLst>
          </p:cNvPr>
          <p:cNvPicPr>
            <a:picLocks noGrp="1" noChangeAspect="1"/>
          </p:cNvPicPr>
          <p:nvPr>
            <p:ph type="pic" sz="quarter" idx="18"/>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4861618" y="3112656"/>
            <a:ext cx="763328" cy="763328"/>
          </a:xfrm>
        </p:spPr>
      </p:pic>
      <p:sp>
        <p:nvSpPr>
          <p:cNvPr id="3" name="Text Placeholder 2">
            <a:extLst>
              <a:ext uri="{FF2B5EF4-FFF2-40B4-BE49-F238E27FC236}">
                <a16:creationId xmlns:a16="http://schemas.microsoft.com/office/drawing/2014/main" xmlns="" id="{902B5742-D468-45B7-9156-641CD4D80AD3}"/>
              </a:ext>
            </a:extLst>
          </p:cNvPr>
          <p:cNvSpPr>
            <a:spLocks noGrp="1"/>
          </p:cNvSpPr>
          <p:nvPr>
            <p:ph type="body" sz="quarter" idx="13"/>
          </p:nvPr>
        </p:nvSpPr>
        <p:spPr>
          <a:xfrm>
            <a:off x="5615709" y="655782"/>
            <a:ext cx="6040582" cy="5888181"/>
          </a:xfrm>
        </p:spPr>
        <p:txBody>
          <a:bodyPr>
            <a:normAutofit fontScale="25000" lnSpcReduction="20000"/>
          </a:bodyPr>
          <a:lstStyle/>
          <a:p>
            <a:pPr algn="just">
              <a:lnSpc>
                <a:spcPct val="150000"/>
              </a:lnSpc>
            </a:pPr>
            <a:r>
              <a:rPr lang="ro-RO" sz="1800" b="1" dirty="0" smtClean="0">
                <a:latin typeface="Times New Roman" pitchFamily="18" charset="0"/>
                <a:cs typeface="Times New Roman" pitchFamily="18" charset="0"/>
              </a:rPr>
              <a:t>	</a:t>
            </a:r>
          </a:p>
          <a:p>
            <a:pPr algn="just">
              <a:lnSpc>
                <a:spcPct val="170000"/>
              </a:lnSpc>
            </a:pPr>
            <a:r>
              <a:rPr lang="ro-RO" sz="1800" b="1" dirty="0" smtClean="0">
                <a:latin typeface="Times New Roman" pitchFamily="18" charset="0"/>
                <a:cs typeface="Times New Roman" pitchFamily="18" charset="0"/>
              </a:rPr>
              <a:t>	</a:t>
            </a:r>
          </a:p>
          <a:p>
            <a:pPr algn="just">
              <a:lnSpc>
                <a:spcPct val="170000"/>
              </a:lnSpc>
            </a:pPr>
            <a:endParaRPr lang="ro-RO" sz="1800" b="1" dirty="0" smtClean="0">
              <a:latin typeface="Times New Roman" pitchFamily="18" charset="0"/>
              <a:cs typeface="Times New Roman" pitchFamily="18" charset="0"/>
            </a:endParaRPr>
          </a:p>
          <a:p>
            <a:pPr algn="just">
              <a:lnSpc>
                <a:spcPct val="170000"/>
              </a:lnSpc>
            </a:pPr>
            <a:r>
              <a:rPr lang="ro-RO" sz="18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Grădinița</a:t>
            </a:r>
            <a:r>
              <a:rPr lang="en-US" sz="5600" b="1" dirty="0" smtClean="0">
                <a:latin typeface="Times New Roman" pitchFamily="18" charset="0"/>
                <a:cs typeface="Times New Roman" pitchFamily="18" charset="0"/>
              </a:rPr>
              <a:t> cu Program Normal, H</a:t>
            </a:r>
            <a:r>
              <a:rPr lang="ro-RO" sz="5600" b="1" dirty="0" smtClean="0">
                <a:latin typeface="Times New Roman" pitchFamily="18" charset="0"/>
                <a:cs typeface="Times New Roman" pitchFamily="18" charset="0"/>
              </a:rPr>
              <a:t>â</a:t>
            </a:r>
            <a:r>
              <a:rPr lang="en-US" sz="5600" b="1" dirty="0" err="1" smtClean="0">
                <a:latin typeface="Times New Roman" pitchFamily="18" charset="0"/>
                <a:cs typeface="Times New Roman" pitchFamily="18" charset="0"/>
              </a:rPr>
              <a:t>rlău</a:t>
            </a:r>
            <a:r>
              <a:rPr lang="en-US" sz="5600" b="1" dirty="0" smtClean="0">
                <a:latin typeface="Times New Roman" pitchFamily="18" charset="0"/>
                <a:cs typeface="Times New Roman" pitchFamily="18" charset="0"/>
              </a:rPr>
              <a:t>- </a:t>
            </a:r>
            <a:r>
              <a:rPr lang="en-US" sz="5600" b="1" dirty="0" err="1" smtClean="0">
                <a:latin typeface="Times New Roman" pitchFamily="18" charset="0"/>
                <a:cs typeface="Times New Roman" pitchFamily="18" charset="0"/>
              </a:rPr>
              <a:t>structura</a:t>
            </a:r>
            <a:r>
              <a:rPr lang="en-US" sz="5600" b="1" dirty="0" smtClean="0">
                <a:latin typeface="Times New Roman" pitchFamily="18" charset="0"/>
                <a:cs typeface="Times New Roman" pitchFamily="18" charset="0"/>
              </a:rPr>
              <a:t> a G.P.P. din </a:t>
            </a:r>
            <a:r>
              <a:rPr lang="en-US" sz="5600" b="1" dirty="0" err="1" smtClean="0">
                <a:latin typeface="Times New Roman" pitchFamily="18" charset="0"/>
                <a:cs typeface="Times New Roman" pitchFamily="18" charset="0"/>
              </a:rPr>
              <a:t>anul</a:t>
            </a:r>
            <a:r>
              <a:rPr lang="en-US" sz="5600" b="1" dirty="0" smtClean="0">
                <a:latin typeface="Times New Roman" pitchFamily="18" charset="0"/>
                <a:cs typeface="Times New Roman" pitchFamily="18" charset="0"/>
              </a:rPr>
              <a:t> 2013,</a:t>
            </a:r>
            <a:r>
              <a:rPr lang="en-US" sz="5600" dirty="0" smtClean="0">
                <a:latin typeface="Times New Roman" pitchFamily="18" charset="0"/>
                <a:cs typeface="Times New Roman" pitchFamily="18" charset="0"/>
              </a:rPr>
              <a:t> a </a:t>
            </a:r>
            <a:r>
              <a:rPr lang="en-US" sz="5600" dirty="0" err="1" smtClean="0">
                <a:latin typeface="Times New Roman" pitchFamily="18" charset="0"/>
                <a:cs typeface="Times New Roman" pitchFamily="18" charset="0"/>
              </a:rPr>
              <a:t>fost</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înființată</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în</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anul</a:t>
            </a:r>
            <a:r>
              <a:rPr lang="en-US" sz="5600" dirty="0" smtClean="0">
                <a:latin typeface="Times New Roman" pitchFamily="18" charset="0"/>
                <a:cs typeface="Times New Roman" pitchFamily="18" charset="0"/>
              </a:rPr>
              <a:t> 1974, </a:t>
            </a:r>
            <a:r>
              <a:rPr lang="en-US" sz="5600" dirty="0" err="1" smtClean="0">
                <a:latin typeface="Times New Roman" pitchFamily="18" charset="0"/>
                <a:cs typeface="Times New Roman" pitchFamily="18" charset="0"/>
              </a:rPr>
              <a:t>într</a:t>
            </a:r>
            <a:r>
              <a:rPr lang="en-US" sz="5600" dirty="0" smtClean="0">
                <a:latin typeface="Times New Roman" pitchFamily="18" charset="0"/>
                <a:cs typeface="Times New Roman" pitchFamily="18" charset="0"/>
              </a:rPr>
              <a:t>-un </a:t>
            </a:r>
            <a:r>
              <a:rPr lang="en-US" sz="5600" dirty="0" err="1" smtClean="0">
                <a:latin typeface="Times New Roman" pitchFamily="18" charset="0"/>
                <a:cs typeface="Times New Roman" pitchFamily="18" charset="0"/>
              </a:rPr>
              <a:t>spațiu</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ce</a:t>
            </a:r>
            <a:r>
              <a:rPr lang="en-US" sz="5600" dirty="0" smtClean="0">
                <a:latin typeface="Times New Roman" pitchFamily="18" charset="0"/>
                <a:cs typeface="Times New Roman" pitchFamily="18" charset="0"/>
              </a:rPr>
              <a:t> a </a:t>
            </a:r>
            <a:r>
              <a:rPr lang="en-US" sz="5600" dirty="0" err="1" smtClean="0">
                <a:latin typeface="Times New Roman" pitchFamily="18" charset="0"/>
                <a:cs typeface="Times New Roman" pitchFamily="18" charset="0"/>
              </a:rPr>
              <a:t>avut</a:t>
            </a:r>
            <a:r>
              <a:rPr lang="en-US" sz="5600" dirty="0" smtClean="0">
                <a:latin typeface="Times New Roman" pitchFamily="18" charset="0"/>
                <a:cs typeface="Times New Roman" pitchFamily="18" charset="0"/>
              </a:rPr>
              <a:t> ca </a:t>
            </a:r>
            <a:r>
              <a:rPr lang="en-US" sz="5600" dirty="0" err="1" smtClean="0">
                <a:latin typeface="Times New Roman" pitchFamily="18" charset="0"/>
                <a:cs typeface="Times New Roman" pitchFamily="18" charset="0"/>
              </a:rPr>
              <a:t>destinație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inițială</a:t>
            </a:r>
            <a:r>
              <a:rPr lang="en-US" sz="5600" dirty="0" smtClean="0">
                <a:latin typeface="Times New Roman" pitchFamily="18" charset="0"/>
                <a:cs typeface="Times New Roman" pitchFamily="18" charset="0"/>
              </a:rPr>
              <a:t> un </a:t>
            </a:r>
            <a:r>
              <a:rPr lang="en-US" sz="5600" dirty="0" err="1" smtClean="0">
                <a:latin typeface="Times New Roman" pitchFamily="18" charset="0"/>
                <a:cs typeface="Times New Roman" pitchFamily="18" charset="0"/>
              </a:rPr>
              <a:t>cămin</a:t>
            </a:r>
            <a:r>
              <a:rPr lang="en-US" sz="5600" dirty="0" smtClean="0">
                <a:latin typeface="Times New Roman" pitchFamily="18" charset="0"/>
                <a:cs typeface="Times New Roman" pitchFamily="18" charset="0"/>
              </a:rPr>
              <a:t> de fete. Din </a:t>
            </a:r>
            <a:r>
              <a:rPr lang="en-US" sz="5600" dirty="0" err="1" smtClean="0">
                <a:latin typeface="Times New Roman" pitchFamily="18" charset="0"/>
                <a:cs typeface="Times New Roman" pitchFamily="18" charset="0"/>
              </a:rPr>
              <a:t>anul</a:t>
            </a:r>
            <a:r>
              <a:rPr lang="en-US" sz="5600" dirty="0" smtClean="0">
                <a:latin typeface="Times New Roman" pitchFamily="18" charset="0"/>
                <a:cs typeface="Times New Roman" pitchFamily="18" charset="0"/>
              </a:rPr>
              <a:t> 2005 </a:t>
            </a:r>
            <a:r>
              <a:rPr lang="en-US" sz="5600" dirty="0" err="1" smtClean="0">
                <a:latin typeface="Times New Roman" pitchFamily="18" charset="0"/>
                <a:cs typeface="Times New Roman" pitchFamily="18" charset="0"/>
              </a:rPr>
              <a:t>Grădinița</a:t>
            </a:r>
            <a:r>
              <a:rPr lang="en-US" sz="5600" dirty="0" smtClean="0">
                <a:latin typeface="Times New Roman" pitchFamily="18" charset="0"/>
                <a:cs typeface="Times New Roman" pitchFamily="18" charset="0"/>
              </a:rPr>
              <a:t> cu Program Normal </a:t>
            </a:r>
            <a:r>
              <a:rPr lang="en-US" sz="5600" dirty="0" err="1" smtClean="0">
                <a:latin typeface="Times New Roman" pitchFamily="18" charset="0"/>
                <a:cs typeface="Times New Roman" pitchFamily="18" charset="0"/>
              </a:rPr>
              <a:t>și</a:t>
            </a:r>
            <a:r>
              <a:rPr lang="en-US" sz="5600" dirty="0" smtClean="0">
                <a:latin typeface="Times New Roman" pitchFamily="18" charset="0"/>
                <a:cs typeface="Times New Roman" pitchFamily="18" charset="0"/>
              </a:rPr>
              <a:t>-a </a:t>
            </a:r>
            <a:r>
              <a:rPr lang="en-US" sz="5600" dirty="0" err="1" smtClean="0">
                <a:latin typeface="Times New Roman" pitchFamily="18" charset="0"/>
                <a:cs typeface="Times New Roman" pitchFamily="18" charset="0"/>
              </a:rPr>
              <a:t>mutat</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sediul</a:t>
            </a:r>
            <a:r>
              <a:rPr lang="en-US" sz="5600" dirty="0" smtClean="0">
                <a:latin typeface="Times New Roman" pitchFamily="18" charset="0"/>
                <a:cs typeface="Times New Roman" pitchFamily="18" charset="0"/>
              </a:rPr>
              <a:t> la </a:t>
            </a:r>
            <a:r>
              <a:rPr lang="en-US" sz="5600" dirty="0" err="1" smtClean="0">
                <a:latin typeface="Times New Roman" pitchFamily="18" charset="0"/>
                <a:cs typeface="Times New Roman" pitchFamily="18" charset="0"/>
              </a:rPr>
              <a:t>parterul</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căminului</a:t>
            </a:r>
            <a:r>
              <a:rPr lang="ro-RO" sz="5600" dirty="0" smtClean="0">
                <a:latin typeface="Times New Roman" pitchFamily="18" charset="0"/>
                <a:cs typeface="Times New Roman" pitchFamily="18" charset="0"/>
              </a:rPr>
              <a:t> Colegiului Național</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Ștefan</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cel</a:t>
            </a:r>
            <a:r>
              <a:rPr lang="en-US" sz="5600" dirty="0" smtClean="0">
                <a:latin typeface="Times New Roman" pitchFamily="18" charset="0"/>
                <a:cs typeface="Times New Roman" pitchFamily="18" charset="0"/>
              </a:rPr>
              <a:t> Mare” </a:t>
            </a:r>
            <a:r>
              <a:rPr lang="en-US" sz="5600" dirty="0" err="1" smtClean="0">
                <a:latin typeface="Times New Roman" pitchFamily="18" charset="0"/>
                <a:cs typeface="Times New Roman" pitchFamily="18" charset="0"/>
              </a:rPr>
              <a:t>Hîrlău</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deorece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în</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vechiul</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spațiu</a:t>
            </a:r>
            <a:r>
              <a:rPr lang="en-US" sz="5600" dirty="0" smtClean="0">
                <a:latin typeface="Times New Roman" pitchFamily="18" charset="0"/>
                <a:cs typeface="Times New Roman" pitchFamily="18" charset="0"/>
              </a:rPr>
              <a:t> s-a </a:t>
            </a:r>
            <a:r>
              <a:rPr lang="en-US" sz="5600" dirty="0" err="1" smtClean="0">
                <a:latin typeface="Times New Roman" pitchFamily="18" charset="0"/>
                <a:cs typeface="Times New Roman" pitchFamily="18" charset="0"/>
              </a:rPr>
              <a:t>mutat</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Școala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Profesională</a:t>
            </a:r>
            <a:r>
              <a:rPr lang="ro-RO" sz="5600" dirty="0" smtClean="0">
                <a:latin typeface="Times New Roman" pitchFamily="18" charset="0"/>
                <a:cs typeface="Times New Roman" pitchFamily="18" charset="0"/>
              </a:rPr>
              <a:t> printr-o hotărâre a Primăriei Hârlău.</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Actualmente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grădinița</a:t>
            </a:r>
            <a:r>
              <a:rPr lang="en-US" sz="5600" dirty="0" smtClean="0">
                <a:latin typeface="Times New Roman" pitchFamily="18" charset="0"/>
                <a:cs typeface="Times New Roman" pitchFamily="18" charset="0"/>
              </a:rPr>
              <a:t> </a:t>
            </a:r>
            <a:r>
              <a:rPr lang="ro-RO" sz="5600" dirty="0" smtClean="0">
                <a:latin typeface="Times New Roman" pitchFamily="18" charset="0"/>
                <a:cs typeface="Times New Roman" pitchFamily="18" charset="0"/>
              </a:rPr>
              <a:t>funcționează cu un număr de 127 de preșcolari distribuiți în</a:t>
            </a:r>
            <a:r>
              <a:rPr lang="en-US" sz="5600" dirty="0" smtClean="0">
                <a:latin typeface="Times New Roman" pitchFamily="18" charset="0"/>
                <a:cs typeface="Times New Roman" pitchFamily="18" charset="0"/>
              </a:rPr>
              <a:t> 6 </a:t>
            </a:r>
            <a:r>
              <a:rPr lang="en-US" sz="5600" dirty="0" err="1" smtClean="0">
                <a:latin typeface="Times New Roman" pitchFamily="18" charset="0"/>
                <a:cs typeface="Times New Roman" pitchFamily="18" charset="0"/>
              </a:rPr>
              <a:t>grupe</a:t>
            </a:r>
            <a:r>
              <a:rPr lang="en-US" sz="5600" dirty="0" smtClean="0">
                <a:latin typeface="Times New Roman" pitchFamily="18" charset="0"/>
                <a:cs typeface="Times New Roman" pitchFamily="18" charset="0"/>
              </a:rPr>
              <a:t> de </a:t>
            </a:r>
            <a:r>
              <a:rPr lang="en-US" sz="5600" dirty="0" err="1" smtClean="0">
                <a:latin typeface="Times New Roman" pitchFamily="18" charset="0"/>
                <a:cs typeface="Times New Roman" pitchFamily="18" charset="0"/>
              </a:rPr>
              <a:t>preșcolari</a:t>
            </a:r>
            <a:r>
              <a:rPr lang="ro-RO" sz="5600" dirty="0" smtClean="0">
                <a:latin typeface="Times New Roman" pitchFamily="18" charset="0"/>
                <a:cs typeface="Times New Roman" pitchFamily="18" charset="0"/>
              </a:rPr>
              <a:t>. Grădinița dispune </a:t>
            </a:r>
            <a:r>
              <a:rPr lang="en-US" sz="5600" dirty="0" err="1" smtClean="0">
                <a:latin typeface="Times New Roman" pitchFamily="18" charset="0"/>
                <a:cs typeface="Times New Roman" pitchFamily="18" charset="0"/>
              </a:rPr>
              <a:t>și</a:t>
            </a:r>
            <a:r>
              <a:rPr lang="en-US" sz="5600" dirty="0" smtClean="0">
                <a:latin typeface="Times New Roman" pitchFamily="18" charset="0"/>
                <a:cs typeface="Times New Roman" pitchFamily="18" charset="0"/>
              </a:rPr>
              <a:t> </a:t>
            </a:r>
            <a:r>
              <a:rPr lang="ro-RO" sz="5600" dirty="0" smtClean="0">
                <a:latin typeface="Times New Roman" pitchFamily="18" charset="0"/>
                <a:cs typeface="Times New Roman" pitchFamily="18" charset="0"/>
              </a:rPr>
              <a:t>de </a:t>
            </a:r>
            <a:r>
              <a:rPr lang="en-US" sz="5600" dirty="0" smtClean="0">
                <a:latin typeface="Times New Roman" pitchFamily="18" charset="0"/>
                <a:cs typeface="Times New Roman" pitchFamily="18" charset="0"/>
              </a:rPr>
              <a:t>un cabinet </a:t>
            </a:r>
            <a:r>
              <a:rPr lang="en-US" sz="5600" dirty="0" err="1" smtClean="0">
                <a:latin typeface="Times New Roman" pitchFamily="18" charset="0"/>
                <a:cs typeface="Times New Roman" pitchFamily="18" charset="0"/>
              </a:rPr>
              <a:t>metodic</a:t>
            </a:r>
            <a:r>
              <a:rPr lang="ro-RO" sz="5600" dirty="0" smtClean="0">
                <a:latin typeface="Times New Roman" pitchFamily="18" charset="0"/>
                <a:cs typeface="Times New Roman" pitchFamily="18" charset="0"/>
              </a:rPr>
              <a:t>, un spațiu amenajat pentru Programul pentru școli al României, dar și de un spațiu de joacă </a:t>
            </a:r>
            <a:r>
              <a:rPr lang="ro-RO" sz="5600" smtClean="0">
                <a:latin typeface="Times New Roman" pitchFamily="18" charset="0"/>
                <a:cs typeface="Times New Roman" pitchFamily="18" charset="0"/>
              </a:rPr>
              <a:t>supravegheat video.</a:t>
            </a:r>
            <a:r>
              <a:rPr lang="en-US" sz="560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Deoarece</a:t>
            </a:r>
            <a:r>
              <a:rPr lang="en-US" sz="5600" dirty="0" smtClean="0">
                <a:latin typeface="Times New Roman" pitchFamily="18" charset="0"/>
                <a:cs typeface="Times New Roman" pitchFamily="18" charset="0"/>
              </a:rPr>
              <a:t> G.P.N. se </a:t>
            </a:r>
            <a:r>
              <a:rPr lang="en-US" sz="5600" dirty="0" err="1" smtClean="0">
                <a:latin typeface="Times New Roman" pitchFamily="18" charset="0"/>
                <a:cs typeface="Times New Roman" pitchFamily="18" charset="0"/>
              </a:rPr>
              <a:t>află</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într</a:t>
            </a:r>
            <a:r>
              <a:rPr lang="en-US" sz="5600" dirty="0" smtClean="0">
                <a:latin typeface="Times New Roman" pitchFamily="18" charset="0"/>
                <a:cs typeface="Times New Roman" pitchFamily="18" charset="0"/>
              </a:rPr>
              <a:t>-un </a:t>
            </a:r>
            <a:r>
              <a:rPr lang="en-US" sz="5600" dirty="0" err="1" smtClean="0">
                <a:latin typeface="Times New Roman" pitchFamily="18" charset="0"/>
                <a:cs typeface="Times New Roman" pitchFamily="18" charset="0"/>
              </a:rPr>
              <a:t>spațiu</a:t>
            </a:r>
            <a:r>
              <a:rPr lang="en-US" sz="5600" dirty="0" smtClean="0">
                <a:latin typeface="Times New Roman" pitchFamily="18" charset="0"/>
                <a:cs typeface="Times New Roman" pitchFamily="18" charset="0"/>
              </a:rPr>
              <a:t> </a:t>
            </a:r>
            <a:r>
              <a:rPr lang="ro-RO" sz="5600" dirty="0" smtClean="0">
                <a:latin typeface="Times New Roman" pitchFamily="18" charset="0"/>
                <a:cs typeface="Times New Roman" pitchFamily="18" charset="0"/>
              </a:rPr>
              <a:t>cu destinație de cămin</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Primăria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orașului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Hîrlău</a:t>
            </a:r>
            <a:r>
              <a:rPr lang="en-US" sz="5600" dirty="0" smtClean="0">
                <a:latin typeface="Times New Roman" pitchFamily="18" charset="0"/>
                <a:cs typeface="Times New Roman" pitchFamily="18" charset="0"/>
              </a:rPr>
              <a:t> a </a:t>
            </a:r>
            <a:r>
              <a:rPr lang="en-US" sz="5600" dirty="0" err="1" smtClean="0">
                <a:latin typeface="Times New Roman" pitchFamily="18" charset="0"/>
                <a:cs typeface="Times New Roman" pitchFamily="18" charset="0"/>
              </a:rPr>
              <a:t>dispus</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construirea</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unei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noi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grădinițe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în</a:t>
            </a:r>
            <a:r>
              <a:rPr lang="en-US" sz="5600" dirty="0" smtClean="0">
                <a:latin typeface="Times New Roman" pitchFamily="18" charset="0"/>
                <a:cs typeface="Times New Roman" pitchFamily="18" charset="0"/>
              </a:rPr>
              <a:t> care </a:t>
            </a:r>
            <a:r>
              <a:rPr lang="en-US" sz="5600" dirty="0" err="1" smtClean="0">
                <a:latin typeface="Times New Roman" pitchFamily="18" charset="0"/>
                <a:cs typeface="Times New Roman" pitchFamily="18" charset="0"/>
              </a:rPr>
              <a:t>preșcolarii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programului</a:t>
            </a:r>
            <a:r>
              <a:rPr lang="en-US" sz="5600" dirty="0" smtClean="0">
                <a:latin typeface="Times New Roman" pitchFamily="18" charset="0"/>
                <a:cs typeface="Times New Roman" pitchFamily="18" charset="0"/>
              </a:rPr>
              <a:t> normal </a:t>
            </a:r>
            <a:r>
              <a:rPr lang="en-US" sz="5600" dirty="0" err="1" smtClean="0">
                <a:latin typeface="Times New Roman" pitchFamily="18" charset="0"/>
                <a:cs typeface="Times New Roman" pitchFamily="18" charset="0"/>
              </a:rPr>
              <a:t>să-și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desfășoare</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activitățile</a:t>
            </a:r>
            <a:r>
              <a:rPr lang="en-US" sz="5600" dirty="0" smtClean="0">
                <a:latin typeface="Times New Roman" pitchFamily="18" charset="0"/>
                <a:cs typeface="Times New Roman" pitchFamily="18" charset="0"/>
              </a:rPr>
              <a:t> instructive-educative </a:t>
            </a:r>
            <a:r>
              <a:rPr lang="en-US" sz="5600" dirty="0" err="1" smtClean="0">
                <a:latin typeface="Times New Roman" pitchFamily="18" charset="0"/>
                <a:cs typeface="Times New Roman" pitchFamily="18" charset="0"/>
              </a:rPr>
              <a:t>în</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condiții</a:t>
            </a:r>
            <a:r>
              <a:rPr lang="en-US" sz="5600" dirty="0" smtClean="0">
                <a:latin typeface="Times New Roman" pitchFamily="18" charset="0"/>
                <a:cs typeface="Times New Roman" pitchFamily="18" charset="0"/>
              </a:rPr>
              <a:t> </a:t>
            </a:r>
            <a:r>
              <a:rPr lang="en-US" sz="5600" dirty="0" err="1" smtClean="0">
                <a:latin typeface="Times New Roman" pitchFamily="18" charset="0"/>
                <a:cs typeface="Times New Roman" pitchFamily="18" charset="0"/>
              </a:rPr>
              <a:t>optime</a:t>
            </a:r>
            <a:r>
              <a:rPr lang="en-US" sz="5600" dirty="0" smtClean="0">
                <a:latin typeface="Times New Roman" pitchFamily="18" charset="0"/>
                <a:cs typeface="Times New Roman" pitchFamily="18" charset="0"/>
              </a:rPr>
              <a:t>.</a:t>
            </a:r>
          </a:p>
          <a:p>
            <a:pPr algn="just"/>
            <a:endParaRPr lang="en-US" sz="2300" dirty="0" smtClean="0">
              <a:latin typeface="Times New Roman" pitchFamily="18" charset="0"/>
              <a:cs typeface="Times New Roman" pitchFamily="18" charset="0"/>
            </a:endParaRPr>
          </a:p>
          <a:p>
            <a:pPr algn="just">
              <a:lnSpc>
                <a:spcPct val="150000"/>
              </a:lnSpc>
            </a:pPr>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ZA"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94487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01640" y="2620820"/>
          <a:ext cx="10672233" cy="3820029"/>
        </p:xfrm>
        <a:graphic>
          <a:graphicData uri="http://schemas.openxmlformats.org/drawingml/2006/table">
            <a:tbl>
              <a:tblPr firstRow="1" bandRow="1">
                <a:tableStyleId>{22838BEF-8BB2-4498-84A7-C5851F593DF1}</a:tableStyleId>
              </a:tblPr>
              <a:tblGrid>
                <a:gridCol w="3557409"/>
                <a:gridCol w="1220315"/>
                <a:gridCol w="1220315"/>
                <a:gridCol w="1220315"/>
                <a:gridCol w="1220315"/>
                <a:gridCol w="2233564"/>
              </a:tblGrid>
              <a:tr h="418778">
                <a:tc rowSpan="2">
                  <a:txBody>
                    <a:bodyPr/>
                    <a:lstStyle/>
                    <a:p>
                      <a:pPr algn="ctr"/>
                      <a:r>
                        <a:rPr lang="ro-RO" sz="1800" dirty="0" smtClean="0">
                          <a:latin typeface="Times New Roman" pitchFamily="18" charset="0"/>
                          <a:cs typeface="Times New Roman" pitchFamily="18" charset="0"/>
                        </a:rPr>
                        <a:t>UNITATEA</a:t>
                      </a:r>
                      <a:r>
                        <a:rPr lang="ro-RO" sz="1800" baseline="0" dirty="0" smtClean="0">
                          <a:latin typeface="Times New Roman" pitchFamily="18" charset="0"/>
                          <a:cs typeface="Times New Roman" pitchFamily="18" charset="0"/>
                        </a:rPr>
                        <a:t> </a:t>
                      </a:r>
                    </a:p>
                    <a:p>
                      <a:pPr algn="ctr"/>
                      <a:r>
                        <a:rPr lang="ro-RO" sz="1800" baseline="0" dirty="0" smtClean="0">
                          <a:latin typeface="Times New Roman" pitchFamily="18" charset="0"/>
                          <a:cs typeface="Times New Roman" pitchFamily="18" charset="0"/>
                        </a:rPr>
                        <a:t>ȘCOLARĂ</a:t>
                      </a:r>
                      <a:endParaRPr lang="en-US" sz="1800" dirty="0">
                        <a:latin typeface="Times New Roman" pitchFamily="18" charset="0"/>
                        <a:cs typeface="Times New Roman" pitchFamily="18" charset="0"/>
                      </a:endParaRPr>
                    </a:p>
                  </a:txBody>
                  <a:tcPr marL="121909" marR="121909" marT="45721" marB="45721"/>
                </a:tc>
                <a:tc gridSpan="4">
                  <a:txBody>
                    <a:bodyPr/>
                    <a:lstStyle/>
                    <a:p>
                      <a:pPr algn="ctr"/>
                      <a:r>
                        <a:rPr lang="ro-RO" sz="1800" dirty="0" smtClean="0">
                          <a:latin typeface="Times New Roman" pitchFamily="18" charset="0"/>
                          <a:cs typeface="Times New Roman" pitchFamily="18" charset="0"/>
                        </a:rPr>
                        <a:t>NUMĂR GRUPE</a:t>
                      </a:r>
                      <a:endParaRPr lang="en-US" sz="1800" dirty="0">
                        <a:latin typeface="Times New Roman" pitchFamily="18" charset="0"/>
                        <a:cs typeface="Times New Roman" pitchFamily="18" charset="0"/>
                      </a:endParaRPr>
                    </a:p>
                  </a:txBody>
                  <a:tcPr marL="121909" marR="121909" marT="45721" marB="45721"/>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ro-RO" sz="1800" dirty="0" smtClean="0">
                          <a:latin typeface="Times New Roman" pitchFamily="18" charset="0"/>
                          <a:cs typeface="Times New Roman" pitchFamily="18" charset="0"/>
                        </a:rPr>
                        <a:t>NR COPII</a:t>
                      </a:r>
                      <a:endParaRPr lang="en-US" sz="1800" dirty="0">
                        <a:latin typeface="Times New Roman" pitchFamily="18" charset="0"/>
                        <a:cs typeface="Times New Roman" pitchFamily="18" charset="0"/>
                      </a:endParaRPr>
                    </a:p>
                  </a:txBody>
                  <a:tcPr marL="121909" marR="121909" marT="45721" marB="45721"/>
                </a:tc>
              </a:tr>
              <a:tr h="418778">
                <a:tc vMerge="1">
                  <a:txBody>
                    <a:bodyPr/>
                    <a:lstStyle/>
                    <a:p>
                      <a:endParaRPr lang="en-US"/>
                    </a:p>
                  </a:txBody>
                  <a:tcPr/>
                </a:tc>
                <a:tc>
                  <a:txBody>
                    <a:bodyPr/>
                    <a:lstStyle/>
                    <a:p>
                      <a:pPr algn="ctr"/>
                      <a:r>
                        <a:rPr lang="ro-RO" sz="1600" dirty="0" smtClean="0">
                          <a:latin typeface="Times New Roman" pitchFamily="18" charset="0"/>
                          <a:cs typeface="Times New Roman" pitchFamily="18" charset="0"/>
                        </a:rPr>
                        <a:t>TOTAL</a:t>
                      </a:r>
                      <a:endParaRPr lang="en-US" sz="1600" dirty="0">
                        <a:latin typeface="Times New Roman" pitchFamily="18" charset="0"/>
                        <a:cs typeface="Times New Roman" pitchFamily="18" charset="0"/>
                      </a:endParaRPr>
                    </a:p>
                  </a:txBody>
                  <a:tcPr marL="121909" marR="121909" marT="45721" marB="45721" anchor="ctr"/>
                </a:tc>
                <a:tc>
                  <a:txBody>
                    <a:bodyPr/>
                    <a:lstStyle/>
                    <a:p>
                      <a:pPr algn="ctr"/>
                      <a:r>
                        <a:rPr lang="ro-RO" sz="1800" dirty="0" smtClean="0">
                          <a:latin typeface="Times New Roman" pitchFamily="18" charset="0"/>
                          <a:cs typeface="Times New Roman" pitchFamily="18" charset="0"/>
                        </a:rPr>
                        <a:t>MICĂ</a:t>
                      </a:r>
                      <a:endParaRPr lang="en-US" sz="1800" dirty="0">
                        <a:latin typeface="Times New Roman" pitchFamily="18" charset="0"/>
                        <a:cs typeface="Times New Roman" pitchFamily="18" charset="0"/>
                      </a:endParaRPr>
                    </a:p>
                  </a:txBody>
                  <a:tcPr marL="121909" marR="121909" marT="45721" marB="45721" anchor="ctr"/>
                </a:tc>
                <a:tc>
                  <a:txBody>
                    <a:bodyPr/>
                    <a:lstStyle/>
                    <a:p>
                      <a:pPr algn="ctr"/>
                      <a:r>
                        <a:rPr lang="ro-RO" sz="1800" dirty="0" smtClean="0">
                          <a:latin typeface="Times New Roman" pitchFamily="18" charset="0"/>
                          <a:cs typeface="Times New Roman" pitchFamily="18" charset="0"/>
                        </a:rPr>
                        <a:t>MIJ</a:t>
                      </a:r>
                      <a:endParaRPr lang="en-US" sz="1800" dirty="0">
                        <a:latin typeface="Times New Roman" pitchFamily="18" charset="0"/>
                        <a:cs typeface="Times New Roman" pitchFamily="18" charset="0"/>
                      </a:endParaRPr>
                    </a:p>
                  </a:txBody>
                  <a:tcPr marL="121909" marR="121909" marT="45721" marB="45721" anchor="ctr"/>
                </a:tc>
                <a:tc>
                  <a:txBody>
                    <a:bodyPr/>
                    <a:lstStyle/>
                    <a:p>
                      <a:pPr algn="ctr"/>
                      <a:r>
                        <a:rPr lang="ro-RO" sz="1800" dirty="0" smtClean="0">
                          <a:latin typeface="Times New Roman" pitchFamily="18" charset="0"/>
                          <a:cs typeface="Times New Roman" pitchFamily="18" charset="0"/>
                        </a:rPr>
                        <a:t>MARE</a:t>
                      </a:r>
                      <a:endParaRPr lang="en-US" sz="1800" dirty="0">
                        <a:latin typeface="Times New Roman" pitchFamily="18" charset="0"/>
                        <a:cs typeface="Times New Roman" pitchFamily="18" charset="0"/>
                      </a:endParaRPr>
                    </a:p>
                  </a:txBody>
                  <a:tcPr marL="121909" marR="121909" marT="45721" marB="45721" anchor="ctr"/>
                </a:tc>
                <a:tc vMerge="1">
                  <a:txBody>
                    <a:bodyPr/>
                    <a:lstStyle/>
                    <a:p>
                      <a:endParaRPr lang="en-US"/>
                    </a:p>
                  </a:txBody>
                  <a:tcPr/>
                </a:tc>
              </a:tr>
              <a:tr h="1088138">
                <a:tc>
                  <a:txBody>
                    <a:bodyPr/>
                    <a:lstStyle/>
                    <a:p>
                      <a:pPr algn="ctr"/>
                      <a:r>
                        <a:rPr lang="ro-RO" sz="1800" dirty="0" smtClean="0">
                          <a:latin typeface="Times New Roman" pitchFamily="18" charset="0"/>
                          <a:cs typeface="Times New Roman" pitchFamily="18" charset="0"/>
                        </a:rPr>
                        <a:t>GRĂDINIȚA CU PROGRAM PRELUNGIT</a:t>
                      </a:r>
                      <a:r>
                        <a:rPr lang="ro-RO" sz="1800" baseline="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4</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1</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1</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88</a:t>
                      </a:r>
                      <a:endParaRPr lang="en-US" sz="1800" b="1" dirty="0">
                        <a:latin typeface="Times New Roman" pitchFamily="18" charset="0"/>
                        <a:cs typeface="Times New Roman" pitchFamily="18" charset="0"/>
                      </a:endParaRPr>
                    </a:p>
                  </a:txBody>
                  <a:tcPr marL="121909" marR="121909" marT="45721" marB="45721" anchor="ctr"/>
                </a:tc>
              </a:tr>
              <a:tr h="1152322">
                <a:tc>
                  <a:txBody>
                    <a:bodyPr/>
                    <a:lstStyle/>
                    <a:p>
                      <a:pPr algn="ctr"/>
                      <a:r>
                        <a:rPr lang="vi-VN" sz="1800" dirty="0" smtClean="0">
                          <a:latin typeface="Times New Roman" pitchFamily="18" charset="0"/>
                          <a:cs typeface="Times New Roman" pitchFamily="18" charset="0"/>
                        </a:rPr>
                        <a:t>G</a:t>
                      </a:r>
                      <a:r>
                        <a:rPr lang="ro-RO" sz="1800" dirty="0" smtClean="0">
                          <a:latin typeface="Times New Roman" pitchFamily="18" charset="0"/>
                          <a:cs typeface="Times New Roman" pitchFamily="18" charset="0"/>
                        </a:rPr>
                        <a:t>RĂDINIȚA</a:t>
                      </a:r>
                      <a:r>
                        <a:rPr lang="ro-RO" sz="1800" baseline="0" dirty="0" smtClean="0">
                          <a:latin typeface="Times New Roman" pitchFamily="18" charset="0"/>
                          <a:cs typeface="Times New Roman" pitchFamily="18" charset="0"/>
                        </a:rPr>
                        <a:t> CU PROGRAM NORMAL</a:t>
                      </a:r>
                      <a:endParaRPr lang="en-US" sz="1800"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6</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127</a:t>
                      </a:r>
                      <a:endParaRPr lang="en-US" sz="1800" b="1" dirty="0">
                        <a:latin typeface="Times New Roman" pitchFamily="18" charset="0"/>
                        <a:cs typeface="Times New Roman" pitchFamily="18" charset="0"/>
                      </a:endParaRPr>
                    </a:p>
                  </a:txBody>
                  <a:tcPr marL="121909" marR="121909" marT="45721" marB="45721" anchor="ctr"/>
                </a:tc>
              </a:tr>
              <a:tr h="742013">
                <a:tc>
                  <a:txBody>
                    <a:bodyPr/>
                    <a:lstStyle/>
                    <a:p>
                      <a:pPr algn="ctr"/>
                      <a:r>
                        <a:rPr lang="ro-RO" sz="1800" dirty="0" smtClean="0">
                          <a:latin typeface="Times New Roman" pitchFamily="18" charset="0"/>
                          <a:cs typeface="Times New Roman" pitchFamily="18" charset="0"/>
                        </a:rPr>
                        <a:t>TOTAL</a:t>
                      </a:r>
                      <a:endParaRPr lang="en-US" sz="1800"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10</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4</a:t>
                      </a:r>
                      <a:endParaRPr lang="en-US" sz="1800" b="1" dirty="0">
                        <a:latin typeface="Times New Roman" pitchFamily="18" charset="0"/>
                        <a:cs typeface="Times New Roman" pitchFamily="18" charset="0"/>
                      </a:endParaRPr>
                    </a:p>
                  </a:txBody>
                  <a:tcPr marL="121909" marR="121909" marT="45721" marB="45721" anchor="ctr"/>
                </a:tc>
                <a:tc>
                  <a:txBody>
                    <a:bodyPr/>
                    <a:lstStyle/>
                    <a:p>
                      <a:pPr algn="ctr"/>
                      <a:r>
                        <a:rPr lang="ro-RO" sz="1800" b="1" dirty="0" smtClean="0">
                          <a:latin typeface="Times New Roman" pitchFamily="18" charset="0"/>
                          <a:cs typeface="Times New Roman" pitchFamily="18" charset="0"/>
                        </a:rPr>
                        <a:t>215</a:t>
                      </a:r>
                      <a:endParaRPr lang="en-US" sz="1800" b="1" dirty="0">
                        <a:latin typeface="Times New Roman" pitchFamily="18" charset="0"/>
                        <a:cs typeface="Times New Roman" pitchFamily="18" charset="0"/>
                      </a:endParaRPr>
                    </a:p>
                  </a:txBody>
                  <a:tcPr marL="121909" marR="121909" marT="45721" marB="45721" anchor="ctr"/>
                </a:tc>
              </a:tr>
            </a:tbl>
          </a:graphicData>
        </a:graphic>
      </p:graphicFrame>
      <p:sp>
        <p:nvSpPr>
          <p:cNvPr id="6" name="TextBox 5"/>
          <p:cNvSpPr txBox="1"/>
          <p:nvPr/>
        </p:nvSpPr>
        <p:spPr>
          <a:xfrm>
            <a:off x="4064002" y="1403928"/>
            <a:ext cx="4045526" cy="584775"/>
          </a:xfrm>
          <a:prstGeom prst="rect">
            <a:avLst/>
          </a:prstGeom>
          <a:noFill/>
        </p:spPr>
        <p:txBody>
          <a:bodyPr wrap="square" rtlCol="0">
            <a:spAutoFit/>
          </a:bodyPr>
          <a:lstStyle/>
          <a:p>
            <a:r>
              <a:rPr lang="ro-RO" sz="3200" b="1" dirty="0" smtClean="0">
                <a:solidFill>
                  <a:schemeClr val="bg1"/>
                </a:solidFill>
                <a:latin typeface="Times New Roman" pitchFamily="18" charset="0"/>
                <a:cs typeface="Times New Roman" pitchFamily="18" charset="0"/>
              </a:rPr>
              <a:t>Informații generale</a:t>
            </a:r>
            <a:endParaRPr lang="en-US"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49"/>
          <p:cNvGraphicFramePr>
            <a:graphicFrameLocks noGrp="1"/>
          </p:cNvGraphicFramePr>
          <p:nvPr/>
        </p:nvGraphicFramePr>
        <p:xfrm>
          <a:off x="5135420" y="1399308"/>
          <a:ext cx="6761018" cy="4320780"/>
        </p:xfrm>
        <a:graphic>
          <a:graphicData uri="http://schemas.openxmlformats.org/drawingml/2006/table">
            <a:tbl>
              <a:tblPr>
                <a:tableStyleId>{ED083AE6-46FA-4A59-8FB0-9F97EB10719F}</a:tableStyleId>
              </a:tblPr>
              <a:tblGrid>
                <a:gridCol w="1689806"/>
                <a:gridCol w="1689806"/>
                <a:gridCol w="1691599"/>
                <a:gridCol w="1689807"/>
              </a:tblGrid>
              <a:tr h="10759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u="none" strike="noStrike" cap="none" normalizeH="0" baseline="0" dirty="0" smtClean="0">
                          <a:ln>
                            <a:noFill/>
                          </a:ln>
                          <a:solidFill>
                            <a:schemeClr val="bg1"/>
                          </a:solidFill>
                          <a:effectLst/>
                          <a:latin typeface="Times New Roman" pitchFamily="18" charset="0"/>
                          <a:cs typeface="Times New Roman" pitchFamily="18" charset="0"/>
                        </a:rPr>
                        <a:t>Unitatea școlară</a:t>
                      </a:r>
                      <a:endParaRPr kumimoji="0" lang="ro-RO"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solidFill>
                      <a:schemeClr val="accent4">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u="none" strike="noStrike" cap="none" normalizeH="0" baseline="0" dirty="0" smtClean="0">
                          <a:ln>
                            <a:noFill/>
                          </a:ln>
                          <a:solidFill>
                            <a:schemeClr val="bg1"/>
                          </a:solidFill>
                          <a:effectLst/>
                          <a:latin typeface="Times New Roman" pitchFamily="18" charset="0"/>
                          <a:cs typeface="Times New Roman" pitchFamily="18" charset="0"/>
                        </a:rPr>
                        <a:t>Personal didactic</a:t>
                      </a:r>
                      <a:endParaRPr kumimoji="0" lang="ro-RO"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solidFill>
                      <a:schemeClr val="accent4">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u="none" strike="noStrike" cap="none" normalizeH="0" baseline="0" dirty="0" smtClean="0">
                          <a:ln>
                            <a:noFill/>
                          </a:ln>
                          <a:solidFill>
                            <a:schemeClr val="bg1"/>
                          </a:solidFill>
                          <a:effectLst/>
                          <a:latin typeface="Times New Roman" pitchFamily="18" charset="0"/>
                          <a:cs typeface="Times New Roman" pitchFamily="18" charset="0"/>
                        </a:rPr>
                        <a:t>Personal didactic auxiliar</a:t>
                      </a:r>
                      <a:endParaRPr kumimoji="0" lang="ro-RO"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solidFill>
                      <a:schemeClr val="accent4">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u="none" strike="noStrike" cap="none" normalizeH="0" baseline="0" dirty="0" smtClean="0">
                          <a:ln>
                            <a:noFill/>
                          </a:ln>
                          <a:solidFill>
                            <a:schemeClr val="bg1"/>
                          </a:solidFill>
                          <a:effectLst/>
                          <a:latin typeface="Times New Roman" pitchFamily="18" charset="0"/>
                          <a:cs typeface="Times New Roman" pitchFamily="18" charset="0"/>
                        </a:rPr>
                        <a:t>Personal nedidactic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solidFill>
                      <a:schemeClr val="accent4">
                        <a:lumMod val="50000"/>
                      </a:schemeClr>
                    </a:solidFill>
                  </a:tcPr>
                </a:tc>
              </a:tr>
              <a:tr h="140209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o-RO" sz="2000" dirty="0" smtClean="0">
                          <a:latin typeface="Times New Roman" pitchFamily="18" charset="0"/>
                          <a:cs typeface="Times New Roman" pitchFamily="18" charset="0"/>
                        </a:rPr>
                        <a:t>GRĂDINIȚA CU PROGRAM PRELUNGIT </a:t>
                      </a:r>
                      <a:endParaRPr lang="en-US" sz="2000" b="1" dirty="0" smtClean="0">
                        <a:latin typeface="Times New Roman" pitchFamily="18" charset="0"/>
                        <a:cs typeface="Times New Roman" pitchFamily="18" charset="0"/>
                      </a:endParaRP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cs typeface="Times New Roman" pitchFamily="18" charset="0"/>
                        </a:rPr>
                        <a:t>5</a:t>
                      </a: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91432" marR="91432" marT="45661" marB="45661" anchor="ctr" horzOverflow="overflow">
                    <a:cell3D prstMaterial="dkEdge">
                      <a:bevel/>
                      <a:lightRig rig="flood" dir="t"/>
                    </a:cell3D>
                  </a:tcPr>
                </a:tc>
              </a:tr>
              <a:tr h="1271784">
                <a:tc>
                  <a:txBody>
                    <a:bodyPr/>
                    <a:lstStyle/>
                    <a:p>
                      <a:pPr algn="ctr"/>
                      <a:r>
                        <a:rPr lang="vi-VN" sz="1800" dirty="0" smtClean="0">
                          <a:latin typeface="Times New Roman" pitchFamily="18" charset="0"/>
                          <a:cs typeface="Times New Roman" pitchFamily="18" charset="0"/>
                        </a:rPr>
                        <a:t>G</a:t>
                      </a:r>
                      <a:r>
                        <a:rPr lang="ro-RO" sz="1800" dirty="0" smtClean="0">
                          <a:latin typeface="Times New Roman" pitchFamily="18" charset="0"/>
                          <a:cs typeface="Times New Roman" pitchFamily="18" charset="0"/>
                        </a:rPr>
                        <a:t>RĂDINIȚA</a:t>
                      </a:r>
                      <a:r>
                        <a:rPr lang="ro-RO" sz="1800" baseline="0" dirty="0" smtClean="0">
                          <a:latin typeface="Times New Roman" pitchFamily="18" charset="0"/>
                          <a:cs typeface="Times New Roman" pitchFamily="18" charset="0"/>
                        </a:rPr>
                        <a:t> CU PROGRAM NORMAL</a:t>
                      </a:r>
                      <a:endParaRPr lang="en-US" sz="1800" b="1" dirty="0">
                        <a:latin typeface="Times New Roman" pitchFamily="18" charset="0"/>
                        <a:cs typeface="Times New Roman" pitchFamily="18" charset="0"/>
                      </a:endParaRPr>
                    </a:p>
                  </a:txBody>
                  <a:tcPr marL="91432" marR="91432" anchor="ctr">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u="none" strike="noStrike" cap="none" normalizeH="0" baseline="0" dirty="0" smtClean="0">
                          <a:ln>
                            <a:noFill/>
                          </a:ln>
                          <a:effectLst/>
                          <a:latin typeface="Times New Roman" pitchFamily="18" charset="0"/>
                          <a:cs typeface="Times New Roman" pitchFamily="18" charset="0"/>
                        </a:rPr>
                        <a:t>6</a:t>
                      </a:r>
                      <a:endParaRPr kumimoji="0" lang="ro-RO"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32" marR="91432" marT="45661" marB="45661" anchor="ctr" horzOverflow="overflow">
                    <a:cell3D prstMaterial="dkEdge">
                      <a:bevel/>
                      <a:lightRig rig="flood" dir="t"/>
                    </a:cell3D>
                  </a:tcPr>
                </a:tc>
              </a:tr>
              <a:tr h="570900">
                <a:tc>
                  <a:txBody>
                    <a:bodyPr/>
                    <a:lstStyle/>
                    <a:p>
                      <a:pPr algn="ctr"/>
                      <a:r>
                        <a:rPr lang="ro-RO" sz="1800" dirty="0" smtClean="0">
                          <a:latin typeface="Times New Roman" pitchFamily="18" charset="0"/>
                          <a:cs typeface="Times New Roman" pitchFamily="18" charset="0"/>
                        </a:rPr>
                        <a:t>TOTAL</a:t>
                      </a:r>
                      <a:endParaRPr lang="en-US" sz="1800" b="1" dirty="0">
                        <a:latin typeface="Times New Roman" pitchFamily="18" charset="0"/>
                        <a:cs typeface="Times New Roman" pitchFamily="18" charset="0"/>
                      </a:endParaRPr>
                    </a:p>
                  </a:txBody>
                  <a:tcPr marL="91432" marR="91432" anchor="ctr">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marL="91432" marR="91432" marT="45661" marB="45661"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u="none" strike="noStrike" cap="none" normalizeH="0" baseline="0" dirty="0" smtClean="0">
                          <a:ln>
                            <a:noFill/>
                          </a:ln>
                          <a:effectLst/>
                          <a:latin typeface="Times New Roman" pitchFamily="18" charset="0"/>
                          <a:cs typeface="Times New Roman" pitchFamily="18" charset="0"/>
                        </a:rPr>
                        <a:t>2</a:t>
                      </a:r>
                      <a:endParaRPr kumimoji="0" lang="ro-RO"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2" marR="91432" marT="45661" marB="45661" anchor="ctr" horzOverflow="overflow">
                    <a:cell3D prstMaterial="dkEdge">
                      <a:bevel/>
                      <a:lightRig rig="flood" dir="t"/>
                    </a:cell3D>
                  </a:tcPr>
                </a:tc>
              </a:tr>
            </a:tbl>
          </a:graphicData>
        </a:graphic>
      </p:graphicFrame>
      <p:sp>
        <p:nvSpPr>
          <p:cNvPr id="15" name="TextBox 14"/>
          <p:cNvSpPr txBox="1"/>
          <p:nvPr/>
        </p:nvSpPr>
        <p:spPr>
          <a:xfrm>
            <a:off x="1117603" y="1311563"/>
            <a:ext cx="3149598" cy="584775"/>
          </a:xfrm>
          <a:prstGeom prst="rect">
            <a:avLst/>
          </a:prstGeom>
          <a:noFill/>
        </p:spPr>
        <p:txBody>
          <a:bodyPr wrap="square" rtlCol="0">
            <a:spAutoFit/>
          </a:bodyPr>
          <a:lstStyle/>
          <a:p>
            <a:r>
              <a:rPr lang="ro-RO" sz="3200" b="1" dirty="0" smtClean="0">
                <a:solidFill>
                  <a:schemeClr val="bg1"/>
                </a:solidFill>
                <a:latin typeface="Times New Roman" pitchFamily="18" charset="0"/>
                <a:cs typeface="Times New Roman" pitchFamily="18" charset="0"/>
              </a:rPr>
              <a:t>Resursa umană</a:t>
            </a:r>
            <a:endParaRPr lang="en-US" sz="3200" b="1" dirty="0">
              <a:solidFill>
                <a:schemeClr val="bg1"/>
              </a:solidFill>
              <a:latin typeface="Times New Roman" pitchFamily="18" charset="0"/>
              <a:cs typeface="Times New Roman" pitchFamily="18" charset="0"/>
            </a:endParaRPr>
          </a:p>
        </p:txBody>
      </p:sp>
      <p:sp>
        <p:nvSpPr>
          <p:cNvPr id="16" name="Right Arrow 15"/>
          <p:cNvSpPr/>
          <p:nvPr/>
        </p:nvSpPr>
        <p:spPr>
          <a:xfrm>
            <a:off x="2225963" y="2669310"/>
            <a:ext cx="2503055" cy="923636"/>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ight Arrow 16"/>
          <p:cNvSpPr/>
          <p:nvPr/>
        </p:nvSpPr>
        <p:spPr>
          <a:xfrm>
            <a:off x="2221345" y="4003965"/>
            <a:ext cx="2503055" cy="923636"/>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1"/>
          <p:cNvGraphicFramePr>
            <a:graphicFrameLocks noGrp="1"/>
          </p:cNvGraphicFramePr>
          <p:nvPr/>
        </p:nvGraphicFramePr>
        <p:xfrm>
          <a:off x="480292" y="1770063"/>
          <a:ext cx="11249890" cy="4006764"/>
        </p:xfrm>
        <a:graphic>
          <a:graphicData uri="http://schemas.openxmlformats.org/drawingml/2006/table">
            <a:tbl>
              <a:tblPr>
                <a:tableStyleId>{C4B1156A-380E-4F78-BDF5-A606A8083BF9}</a:tableStyleId>
              </a:tblPr>
              <a:tblGrid>
                <a:gridCol w="2692675"/>
                <a:gridCol w="1488113"/>
                <a:gridCol w="1793652"/>
                <a:gridCol w="1477127"/>
                <a:gridCol w="527545"/>
                <a:gridCol w="841335"/>
                <a:gridCol w="2429443"/>
              </a:tblGrid>
              <a:tr h="4334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Personal didactic</a:t>
                      </a:r>
                    </a:p>
                  </a:txBody>
                  <a:tcPr marT="45737" marB="45737" anchor="ctr" horzOverflow="overflow">
                    <a:solidFill>
                      <a:srgbClr val="E4F6F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Titulari</a:t>
                      </a:r>
                    </a:p>
                  </a:txBody>
                  <a:tcPr marT="45737" marB="45737" anchor="ctr" horzOverflow="overflow">
                    <a:solidFill>
                      <a:srgbClr val="E4F6F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8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Suplinitori</a:t>
                      </a:r>
                    </a:p>
                  </a:txBody>
                  <a:tcPr marT="45737" marB="45737" anchor="ctr" horzOverflow="overflow">
                    <a:solidFill>
                      <a:srgbClr val="E4F6FA"/>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Grade didactice</a:t>
                      </a:r>
                    </a:p>
                  </a:txBody>
                  <a:tcPr marT="45737" marB="45737" anchor="ctr" horzOverflow="overflow">
                    <a:solidFill>
                      <a:srgbClr val="E4F6FA"/>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Observații</a:t>
                      </a:r>
                    </a:p>
                  </a:txBody>
                  <a:tcPr marT="45737" marB="45737" anchor="ctr" horzOverflow="overflow">
                    <a:solidFill>
                      <a:srgbClr val="E4F6FA"/>
                    </a:solidFill>
                  </a:tcPr>
                </a:tc>
              </a:tr>
              <a:tr h="4334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cs typeface="Times New Roman" pitchFamily="18" charset="0"/>
                        </a:rPr>
                        <a:t>DEF</a:t>
                      </a:r>
                    </a:p>
                  </a:txBody>
                  <a:tcPr marT="45737" marB="45737" anchor="ctr"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cs typeface="Times New Roman" pitchFamily="18" charset="0"/>
                        </a:rPr>
                        <a:t>II</a:t>
                      </a:r>
                    </a:p>
                  </a:txBody>
                  <a:tcPr marT="45737" marB="45737" anchor="ctr"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1" i="0" u="none" strike="noStrike" cap="none" normalizeH="0" baseline="0" dirty="0" smtClean="0">
                          <a:ln>
                            <a:noFill/>
                          </a:ln>
                          <a:solidFill>
                            <a:schemeClr val="tx1"/>
                          </a:solidFill>
                          <a:effectLst/>
                          <a:latin typeface="Times New Roman" pitchFamily="18" charset="0"/>
                          <a:cs typeface="Times New Roman" pitchFamily="18" charset="0"/>
                        </a:rPr>
                        <a:t>I</a:t>
                      </a:r>
                    </a:p>
                  </a:txBody>
                  <a:tcPr marT="45737" marB="45737" anchor="ctr" horzOverflow="overflow">
                    <a:solidFill>
                      <a:srgbClr val="E4F6FA"/>
                    </a:solidFill>
                  </a:tcPr>
                </a:tc>
                <a:tc vMerge="1">
                  <a:txBody>
                    <a:bodyPr/>
                    <a:lstStyle/>
                    <a:p>
                      <a:endParaRPr lang="en-US"/>
                    </a:p>
                  </a:txBody>
                  <a:tcPr/>
                </a:tc>
              </a:tr>
              <a:tr h="155466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o-RO" sz="2000" b="1" dirty="0" smtClean="0"/>
                        <a:t>GRĂDINIȚA CU PROGRAM PRELUNGIT</a:t>
                      </a:r>
                      <a:endParaRPr lang="en-US" sz="2000" b="1" dirty="0" smtClean="0"/>
                    </a:p>
                  </a:txBody>
                  <a:tcPr marL="91432" marR="91432" marT="45661" marB="45661" anchor="ctr"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cs typeface="Times New Roman" pitchFamily="18" charset="0"/>
                        </a:rPr>
                        <a:t>2- metodiști  ISJ</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cs typeface="Times New Roman" pitchFamily="18" charset="0"/>
                        </a:rPr>
                        <a:t>1- coord. Cerc pedagogic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cs typeface="Times New Roman" pitchFamily="18" charset="0"/>
                        </a:rPr>
                        <a:t>2- membri CNEME</a:t>
                      </a:r>
                    </a:p>
                  </a:txBody>
                  <a:tcPr marT="45737" marB="45737" horzOverflow="overflow">
                    <a:solidFill>
                      <a:srgbClr val="E4F6FA"/>
                    </a:solidFill>
                  </a:tcPr>
                </a:tc>
              </a:tr>
              <a:tr h="1188836">
                <a:tc>
                  <a:txBody>
                    <a:bodyPr/>
                    <a:lstStyle/>
                    <a:p>
                      <a:pPr algn="ctr"/>
                      <a:r>
                        <a:rPr lang="vi-VN" sz="1800" b="1" dirty="0" smtClean="0"/>
                        <a:t>G</a:t>
                      </a:r>
                      <a:r>
                        <a:rPr lang="ro-RO" sz="1800" b="1" dirty="0" smtClean="0"/>
                        <a:t>RĂDINIȚA</a:t>
                      </a:r>
                      <a:r>
                        <a:rPr lang="ro-RO" sz="1800" b="1" baseline="0" dirty="0" smtClean="0"/>
                        <a:t> CU PROGRAM NORMAL</a:t>
                      </a:r>
                      <a:endParaRPr lang="en-US" sz="1800" b="1" dirty="0"/>
                    </a:p>
                  </a:txBody>
                  <a:tcPr marL="91432" marR="91432" anchor="ctr">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cs typeface="Times New Roman" pitchFamily="18" charset="0"/>
                        </a:rPr>
                        <a:t>1 -metodist ISJ</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cs typeface="Times New Roman" pitchFamily="18" charset="0"/>
                        </a:rPr>
                        <a:t>1- membru  CNEME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7" marB="45737" horzOverflow="overflow">
                    <a:solidFill>
                      <a:srgbClr val="E4F6FA"/>
                    </a:solidFill>
                  </a:tcPr>
                </a:tc>
              </a:tr>
              <a:tr h="396306">
                <a:tc>
                  <a:txBody>
                    <a:bodyPr/>
                    <a:lstStyle/>
                    <a:p>
                      <a:pPr algn="ctr"/>
                      <a:r>
                        <a:rPr lang="ro-RO" sz="1800" b="1" dirty="0" smtClean="0"/>
                        <a:t>TOTAL</a:t>
                      </a:r>
                      <a:endParaRPr lang="en-US" sz="1800" b="1" dirty="0"/>
                    </a:p>
                  </a:txBody>
                  <a:tcPr marL="91432" marR="91432" anchor="ctr">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marT="45737" marB="45737" horzOverflow="overflow">
                    <a:solidFill>
                      <a:srgbClr val="E4F6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7" marB="45737" horzOverflow="overflow">
                    <a:solidFill>
                      <a:srgbClr val="E4F6FA"/>
                    </a:solidFill>
                  </a:tcPr>
                </a:tc>
              </a:tr>
            </a:tbl>
          </a:graphicData>
        </a:graphic>
      </p:graphicFrame>
      <p:sp>
        <p:nvSpPr>
          <p:cNvPr id="7" name="TextBox 1"/>
          <p:cNvSpPr txBox="1">
            <a:spLocks noChangeArrowheads="1"/>
          </p:cNvSpPr>
          <p:nvPr/>
        </p:nvSpPr>
        <p:spPr bwMode="auto">
          <a:xfrm>
            <a:off x="584200" y="981075"/>
            <a:ext cx="8016875" cy="400050"/>
          </a:xfrm>
          <a:prstGeom prst="rect">
            <a:avLst/>
          </a:prstGeom>
          <a:noFill/>
          <a:ln w="9525">
            <a:noFill/>
            <a:miter lim="800000"/>
            <a:headEnd/>
            <a:tailEnd/>
          </a:ln>
        </p:spPr>
        <p:txBody>
          <a:bodyPr>
            <a:spAutoFit/>
          </a:bodyPr>
          <a:lstStyle/>
          <a:p>
            <a:pPr eaLnBrk="1" hangingPunct="1"/>
            <a:r>
              <a:rPr lang="ro-RO" altLang="en-US" sz="2000" dirty="0">
                <a:solidFill>
                  <a:schemeClr val="bg1"/>
                </a:solidFill>
                <a:latin typeface="Times New Roman" pitchFamily="18" charset="0"/>
                <a:cs typeface="Times New Roman" pitchFamily="18" charset="0"/>
              </a:rPr>
              <a:t> </a:t>
            </a:r>
            <a:r>
              <a:rPr lang="ro-RO" altLang="en-US" sz="2000" b="1" dirty="0">
                <a:solidFill>
                  <a:schemeClr val="bg1"/>
                </a:solidFill>
                <a:latin typeface="Times New Roman" pitchFamily="18" charset="0"/>
                <a:cs typeface="Times New Roman" pitchFamily="18" charset="0"/>
              </a:rPr>
              <a:t>Încadrarea cu personal didactic pentru anul şcolar </a:t>
            </a:r>
            <a:r>
              <a:rPr lang="ro-RO" altLang="en-US" sz="2000" b="1" dirty="0" smtClean="0">
                <a:solidFill>
                  <a:schemeClr val="bg1"/>
                </a:solidFill>
                <a:latin typeface="Times New Roman" pitchFamily="18" charset="0"/>
                <a:cs typeface="Times New Roman" pitchFamily="18" charset="0"/>
              </a:rPr>
              <a:t>2019-2020:</a:t>
            </a:r>
            <a:endParaRPr lang="ro-RO" alt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9526" y="2314798"/>
            <a:ext cx="4414982" cy="2283824"/>
          </a:xfrm>
        </p:spPr>
        <p:txBody>
          <a:bodyPr/>
          <a:lstStyle/>
          <a:p>
            <a:pPr algn="ctr"/>
            <a:r>
              <a:rPr lang="ro-RO" sz="3600" b="1" dirty="0" smtClean="0">
                <a:latin typeface="Times New Roman" pitchFamily="18" charset="0"/>
                <a:cs typeface="Times New Roman" pitchFamily="18" charset="0"/>
              </a:rPr>
              <a:t>LOCALUL INSTITUȚIEI</a:t>
            </a:r>
            <a:endParaRPr lang="en-US" sz="3600" b="1" dirty="0">
              <a:latin typeface="Times New Roman" pitchFamily="18" charset="0"/>
              <a:cs typeface="Times New Roman" pitchFamily="18" charset="0"/>
            </a:endParaRPr>
          </a:p>
        </p:txBody>
      </p:sp>
      <p:sp>
        <p:nvSpPr>
          <p:cNvPr id="13" name="Rounded Rectangle 12"/>
          <p:cNvSpPr/>
          <p:nvPr/>
        </p:nvSpPr>
        <p:spPr>
          <a:xfrm>
            <a:off x="4978400" y="1570182"/>
            <a:ext cx="3103417" cy="5287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4 săli de grupă, cu triplă funcționalitate (desfășurarea activităților instructiv-educative, sală de mese, dormitor);</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 2 grupuri sanitare pentru copii;</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 birou director;</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 birou  secretariat;</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 cabinet metodic;</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bucătărie;</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bloc alimentar;</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spălătorie;</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parc de joacă;</a:t>
            </a:r>
          </a:p>
          <a:p>
            <a:pPr>
              <a:defRPr/>
            </a:pPr>
            <a:endParaRPr lang="ro-RO" altLang="en-US" sz="1600" dirty="0" smtClean="0"/>
          </a:p>
        </p:txBody>
      </p:sp>
      <p:pic>
        <p:nvPicPr>
          <p:cNvPr id="2" name="Picture 2" descr="Imagini pentru CASA LOGO"/>
          <p:cNvPicPr>
            <a:picLocks noChangeAspect="1" noChangeArrowheads="1"/>
          </p:cNvPicPr>
          <p:nvPr/>
        </p:nvPicPr>
        <p:blipFill>
          <a:blip r:embed="rId2"/>
          <a:srcRect/>
          <a:stretch>
            <a:fillRect/>
          </a:stretch>
        </p:blipFill>
        <p:spPr bwMode="auto">
          <a:xfrm>
            <a:off x="1801090" y="1357745"/>
            <a:ext cx="1922472" cy="1357746"/>
          </a:xfrm>
          <a:prstGeom prst="rect">
            <a:avLst/>
          </a:prstGeom>
          <a:ln>
            <a:noFill/>
          </a:ln>
          <a:effectLst>
            <a:softEdge rad="112500"/>
          </a:effectLst>
        </p:spPr>
      </p:pic>
      <p:sp>
        <p:nvSpPr>
          <p:cNvPr id="20" name="Down Arrow 19"/>
          <p:cNvSpPr/>
          <p:nvPr/>
        </p:nvSpPr>
        <p:spPr>
          <a:xfrm>
            <a:off x="10210802" y="-1"/>
            <a:ext cx="1140689" cy="154247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5726547" y="0"/>
            <a:ext cx="1140689" cy="154247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92801" y="969819"/>
            <a:ext cx="794328" cy="369332"/>
          </a:xfrm>
          <a:prstGeom prst="rect">
            <a:avLst/>
          </a:prstGeom>
          <a:noFill/>
        </p:spPr>
        <p:txBody>
          <a:bodyPr wrap="square" rtlCol="0">
            <a:spAutoFit/>
          </a:bodyPr>
          <a:lstStyle/>
          <a:p>
            <a:r>
              <a:rPr lang="ro-RO" b="1" dirty="0" smtClean="0">
                <a:latin typeface="Times New Roman" pitchFamily="18" charset="0"/>
                <a:cs typeface="Times New Roman" pitchFamily="18" charset="0"/>
              </a:rPr>
              <a:t>G.P.P.</a:t>
            </a:r>
            <a:endParaRPr lang="en-US" b="1" dirty="0">
              <a:latin typeface="Times New Roman" pitchFamily="18" charset="0"/>
              <a:cs typeface="Times New Roman" pitchFamily="18" charset="0"/>
            </a:endParaRPr>
          </a:p>
        </p:txBody>
      </p:sp>
      <p:sp>
        <p:nvSpPr>
          <p:cNvPr id="19" name="TextBox 18"/>
          <p:cNvSpPr txBox="1"/>
          <p:nvPr/>
        </p:nvSpPr>
        <p:spPr>
          <a:xfrm>
            <a:off x="10326254" y="946726"/>
            <a:ext cx="854365" cy="369332"/>
          </a:xfrm>
          <a:prstGeom prst="rect">
            <a:avLst/>
          </a:prstGeom>
          <a:noFill/>
        </p:spPr>
        <p:txBody>
          <a:bodyPr wrap="square" rtlCol="0">
            <a:spAutoFit/>
          </a:bodyPr>
          <a:lstStyle/>
          <a:p>
            <a:r>
              <a:rPr lang="ro-RO" b="1" dirty="0" smtClean="0">
                <a:latin typeface="Times New Roman" pitchFamily="18" charset="0"/>
                <a:cs typeface="Times New Roman" pitchFamily="18" charset="0"/>
              </a:rPr>
              <a:t>G.P.N.</a:t>
            </a:r>
            <a:endParaRPr lang="en-US" b="1" dirty="0">
              <a:latin typeface="Times New Roman" pitchFamily="18" charset="0"/>
              <a:cs typeface="Times New Roman" pitchFamily="18" charset="0"/>
            </a:endParaRPr>
          </a:p>
        </p:txBody>
      </p:sp>
      <p:sp>
        <p:nvSpPr>
          <p:cNvPr id="22" name="Rounded Rectangle 21"/>
          <p:cNvSpPr/>
          <p:nvPr/>
        </p:nvSpPr>
        <p:spPr>
          <a:xfrm>
            <a:off x="8843818" y="1570182"/>
            <a:ext cx="3103417" cy="5287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6 săli de grupă, cu dublă funcționalitate (desfășurarea activităților instructiv-educative, sală de mese);</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 un grup sanitar pentru copii;</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cabinet metodic;</a:t>
            </a:r>
          </a:p>
          <a:p>
            <a:pPr>
              <a:lnSpc>
                <a:spcPct val="150000"/>
              </a:lnSpc>
              <a:buFont typeface="Wingdings" pitchFamily="2" charset="2"/>
              <a:buChar char="ü"/>
              <a:defRPr/>
            </a:pPr>
            <a:r>
              <a:rPr lang="ro-RO" altLang="en-US" sz="1600" dirty="0" smtClean="0">
                <a:solidFill>
                  <a:srgbClr val="002060"/>
                </a:solidFill>
                <a:latin typeface="Times New Roman" pitchFamily="18" charset="0"/>
                <a:cs typeface="Times New Roman" pitchFamily="18" charset="0"/>
              </a:rPr>
              <a:t>parc de joacă;</a:t>
            </a:r>
          </a:p>
          <a:p>
            <a:pPr>
              <a:defRPr/>
            </a:pPr>
            <a:endParaRPr lang="ro-RO" alt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19991" y="942398"/>
            <a:ext cx="3961534" cy="1077218"/>
          </a:xfrm>
          <a:prstGeom prst="rect">
            <a:avLst/>
          </a:prstGeom>
          <a:noFill/>
        </p:spPr>
        <p:txBody>
          <a:bodyPr wrap="square" rtlCol="0">
            <a:spAutoFit/>
          </a:bodyPr>
          <a:lstStyle/>
          <a:p>
            <a:r>
              <a:rPr lang="ro-RO" sz="3200" b="1" dirty="0" smtClean="0">
                <a:solidFill>
                  <a:schemeClr val="bg1"/>
                </a:solidFill>
                <a:latin typeface="Times New Roman" pitchFamily="18" charset="0"/>
                <a:cs typeface="Times New Roman" pitchFamily="18" charset="0"/>
              </a:rPr>
              <a:t>Activitatea educativă</a:t>
            </a:r>
          </a:p>
          <a:p>
            <a:endParaRPr lang="en-US" sz="3200" dirty="0">
              <a:solidFill>
                <a:schemeClr val="bg1"/>
              </a:solidFill>
              <a:latin typeface="Times New Roman" pitchFamily="18" charset="0"/>
              <a:cs typeface="Times New Roman" pitchFamily="18" charset="0"/>
            </a:endParaRPr>
          </a:p>
        </p:txBody>
      </p:sp>
      <p:graphicFrame>
        <p:nvGraphicFramePr>
          <p:cNvPr id="33" name="Diagram 32"/>
          <p:cNvGraphicFramePr/>
          <p:nvPr/>
        </p:nvGraphicFramePr>
        <p:xfrm>
          <a:off x="3619500" y="0"/>
          <a:ext cx="95059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34"/>
          <p:cNvSpPr txBox="1"/>
          <p:nvPr/>
        </p:nvSpPr>
        <p:spPr>
          <a:xfrm>
            <a:off x="7067550" y="2981325"/>
            <a:ext cx="2828925" cy="954107"/>
          </a:xfrm>
          <a:prstGeom prst="rect">
            <a:avLst/>
          </a:prstGeom>
          <a:noFill/>
        </p:spPr>
        <p:txBody>
          <a:bodyPr wrap="square" rtlCol="0">
            <a:spAutoFit/>
          </a:bodyPr>
          <a:lstStyle/>
          <a:p>
            <a:pPr algn="ctr"/>
            <a:r>
              <a:rPr lang="ro-RO" sz="2800" b="1" dirty="0" smtClean="0">
                <a:latin typeface="Times New Roman" pitchFamily="18" charset="0"/>
                <a:cs typeface="Times New Roman" pitchFamily="18" charset="0"/>
              </a:rPr>
              <a:t>Proiecte inițiate</a:t>
            </a:r>
          </a:p>
          <a:p>
            <a:pPr algn="ctr"/>
            <a:r>
              <a:rPr lang="ro-RO" sz="2800" b="1" dirty="0" smtClean="0">
                <a:latin typeface="Times New Roman" pitchFamily="18" charset="0"/>
                <a:cs typeface="Times New Roman" pitchFamily="18" charset="0"/>
              </a:rPr>
              <a:t>de G.P.P. Hârlău</a:t>
            </a:r>
            <a:endParaRPr lang="en-US" sz="2800" b="1" dirty="0">
              <a:latin typeface="Times New Roman" pitchFamily="18" charset="0"/>
              <a:cs typeface="Times New Roman" pitchFamily="18" charset="0"/>
            </a:endParaRPr>
          </a:p>
        </p:txBody>
      </p:sp>
      <p:sp>
        <p:nvSpPr>
          <p:cNvPr id="5" name="Rectangle 4"/>
          <p:cNvSpPr/>
          <p:nvPr/>
        </p:nvSpPr>
        <p:spPr>
          <a:xfrm>
            <a:off x="1049314" y="3044310"/>
            <a:ext cx="3198836" cy="2246769"/>
          </a:xfrm>
          <a:prstGeom prst="rect">
            <a:avLst/>
          </a:prstGeom>
        </p:spPr>
        <p:txBody>
          <a:bodyPr wrap="square">
            <a:spAutoFit/>
          </a:bodyPr>
          <a:lstStyle/>
          <a:p>
            <a:pPr algn="ctr"/>
            <a:r>
              <a:rPr lang="ro-RO" sz="2800" b="1" dirty="0" smtClean="0">
                <a:solidFill>
                  <a:schemeClr val="bg1"/>
                </a:solidFill>
                <a:latin typeface="Times New Roman" pitchFamily="18" charset="0"/>
                <a:cs typeface="Times New Roman" pitchFamily="18" charset="0"/>
              </a:rPr>
              <a:t>PROIECTE</a:t>
            </a: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a:p>
            <a:endParaRPr lang="ro-RO" sz="2800" b="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4875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66741836">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Beginning of the Year Procedures SB - v5" id="{BBA9F524-CEEF-4AF7-823C-DBB4776159E8}" vid="{9EF92A8C-FDB2-41FE-AADD-EBCA8037B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A1C8E2-513F-4C9C-99C7-9AE0E7429B0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tf66741836</Template>
  <TotalTime>0</TotalTime>
  <Words>706</Words>
  <Application>Microsoft Office PowerPoint</Application>
  <PresentationFormat>Custom</PresentationFormat>
  <Paragraphs>200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tf66741836</vt:lpstr>
      <vt:lpstr>      GRĂDINIȚA CU PROGRAM PRELUNGIT HÂRLĂU  </vt:lpstr>
      <vt:lpstr>ELEMENTELE DE IDENTIFICARE A UNITĂŢII ŞCOLARE</vt:lpstr>
      <vt:lpstr> Scurt istoric  Date generale        G.P.P.</vt:lpstr>
      <vt:lpstr>  Scurt istoric  Date generale        G.P.N. </vt:lpstr>
      <vt:lpstr>Slide 5</vt:lpstr>
      <vt:lpstr>Slide 6</vt:lpstr>
      <vt:lpstr>Slide 7</vt:lpstr>
      <vt:lpstr>LOCALUL INSTITUȚIEI</vt:lpstr>
      <vt:lpstr>Slide 9</vt:lpstr>
      <vt:lpstr>Slide 10</vt:lpstr>
      <vt:lpstr>Slide 11</vt:lpstr>
      <vt:lpstr>Formarea cadrelor didactice</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2018-10-23T15:29:32Z</dcterms:created>
  <dcterms:modified xsi:type="dcterms:W3CDTF">2022-04-27T19:23:25Z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