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12"/>
  </p:notesMasterIdLst>
  <p:sldIdLst>
    <p:sldId id="256" r:id="rId2"/>
    <p:sldId id="257" r:id="rId3"/>
    <p:sldId id="271" r:id="rId4"/>
    <p:sldId id="259" r:id="rId5"/>
    <p:sldId id="264" r:id="rId6"/>
    <p:sldId id="275" r:id="rId7"/>
    <p:sldId id="285" r:id="rId8"/>
    <p:sldId id="270" r:id="rId9"/>
    <p:sldId id="282" r:id="rId10"/>
    <p:sldId id="28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968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0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o-RO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o-R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Se face 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o-RO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3DB3E-A6BF-4CBC-9037-8EB0686795C1}" type="slidenum">
              <a:rPr lang="ro-RO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A527F-4EAC-4B5F-9822-A3C98E0F20C7}" type="slidenum">
              <a:rPr lang="ro-RO"/>
              <a:pPr/>
              <a:t>1</a:t>
            </a:fld>
            <a:endParaRPr lang="ro-RO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u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16" name="Substituent dată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ubstituent număr diapozitiv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5EB85D-7FCD-406F-83CD-9EC4FC737C8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8C4-8CAD-429F-BFFC-2E54EF79FE2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5105-5F14-4307-AFC8-E30A2109AC2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u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7" name="Substituent conținut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75FC3-D89E-4065-9F2A-A742941501F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9" name="Substituent dată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Substituent subsol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E994-3A7F-46F6-88F2-FC0D0D5FE4CB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u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EB1C-85C8-4ABF-8FCA-20C4AEAC10E5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u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25" name="Substituent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8" name="Substituent conținut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6B4DA9-420C-434B-9863-96D123234FA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2" name="Substituent dată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67D2-18AC-4B65-9A20-CECB357D524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4" name="Substituent subsol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BC5-3B3A-418C-B96F-F2F303F94F2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u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ubstituent subsol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65F-3F11-4B9B-8A4E-D8F96E40784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stituent i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0BF5-C50B-4F25-8B82-DCD1C39923C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7" name="Titlu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ubstituent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1" name="Substituent dată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8" name="Substituent subsol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E0743C-1718-4A0E-9093-DEBD195590F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Substituent titl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 rot="21109399">
            <a:off x="4476246" y="530091"/>
            <a:ext cx="4241566" cy="98183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1600" b="1" dirty="0">
                <a:solidFill>
                  <a:srgbClr val="002060"/>
                </a:solidFill>
                <a:latin typeface="Comic Sans MS" pitchFamily="66" charset="0"/>
              </a:rPr>
              <a:t>Şcoala Gimnazială Valea Cânepii</a:t>
            </a:r>
            <a:br>
              <a:rPr lang="ro-RO" sz="16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o-RO" sz="1600" b="1" dirty="0">
                <a:solidFill>
                  <a:srgbClr val="002060"/>
                </a:solidFill>
                <a:latin typeface="Comic Sans MS" pitchFamily="66" charset="0"/>
              </a:rPr>
              <a:t>Jud. Brăila</a:t>
            </a:r>
            <a:br>
              <a:rPr lang="ro-RO" sz="16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o-RO" sz="1600" b="1" dirty="0">
                <a:solidFill>
                  <a:srgbClr val="002060"/>
                </a:solidFill>
                <a:latin typeface="Comic Sans MS" pitchFamily="66" charset="0"/>
              </a:rPr>
              <a:t>Tel/fax 0239651500</a:t>
            </a:r>
            <a:br>
              <a:rPr lang="ro-RO" sz="16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o-RO" sz="1600" b="1" dirty="0">
                <a:solidFill>
                  <a:srgbClr val="002060"/>
                </a:solidFill>
                <a:latin typeface="Comic Sans MS" pitchFamily="66" charset="0"/>
              </a:rPr>
              <a:t>Email </a:t>
            </a:r>
            <a:r>
              <a:rPr lang="ro-RO" sz="1600" b="1" dirty="0" smtClean="0">
                <a:solidFill>
                  <a:srgbClr val="002060"/>
                </a:solidFill>
                <a:latin typeface="Comic Sans MS" pitchFamily="66" charset="0"/>
              </a:rPr>
              <a:t>SCOALAVALEA</a:t>
            </a:r>
            <a:r>
              <a:rPr lang="en-US" sz="1600" b="1" dirty="0" smtClean="0">
                <a:solidFill>
                  <a:srgbClr val="002060"/>
                </a:solidFill>
                <a:latin typeface="Comic Sans MS" pitchFamily="66" charset="0"/>
              </a:rPr>
              <a:t>@</a:t>
            </a:r>
            <a:r>
              <a:rPr lang="en-US" sz="1600" b="1" dirty="0" err="1" smtClean="0">
                <a:solidFill>
                  <a:srgbClr val="002060"/>
                </a:solidFill>
                <a:latin typeface="Comic Sans MS" pitchFamily="66" charset="0"/>
              </a:rPr>
              <a:t>yahoo.com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ro-RO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1916832"/>
            <a:ext cx="3456384" cy="280756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o-RO" sz="2800" b="1" dirty="0" smtClean="0">
                <a:solidFill>
                  <a:srgbClr val="FF0000"/>
                </a:solidFill>
                <a:latin typeface="Lucida Handwriting" pitchFamily="66" charset="0"/>
              </a:rPr>
              <a:t>ŞCOALA NOASTRĂ…O ŞCOALĂ PRIETENOASĂ….</a:t>
            </a:r>
          </a:p>
          <a:p>
            <a:endParaRPr lang="ro-RO" dirty="0"/>
          </a:p>
        </p:txBody>
      </p:sp>
      <p:pic>
        <p:nvPicPr>
          <p:cNvPr id="10244" name="Picture 4" descr="C:\Users\Aura\Desktop\O scoala prietenoasa\DSC00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644008" cy="5866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13784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ura\Desktop\101_SONY\DSC01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48" y="548680"/>
            <a:ext cx="8386208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PREZENTAREA ŞCOLII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3528" y="1340768"/>
            <a:ext cx="8064896" cy="21602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ro-RO" b="1" i="1" dirty="0" smtClean="0">
                <a:solidFill>
                  <a:srgbClr val="002060"/>
                </a:solidFill>
              </a:rPr>
              <a:t>Situată în mediul rural, la 25 km de Brăila, într-o zonă defavorizată</a:t>
            </a:r>
          </a:p>
          <a:p>
            <a:pPr>
              <a:buFont typeface="Arial" charset="0"/>
              <a:buChar char="•"/>
            </a:pPr>
            <a:r>
              <a:rPr lang="ro-RO" b="1" i="1" dirty="0" smtClean="0">
                <a:solidFill>
                  <a:srgbClr val="002060"/>
                </a:solidFill>
              </a:rPr>
              <a:t>169 elevi înscrişi în anul şcolar 2014 -2015</a:t>
            </a:r>
          </a:p>
          <a:p>
            <a:pPr>
              <a:buFont typeface="Arial" charset="0"/>
              <a:buChar char="•"/>
            </a:pPr>
            <a:r>
              <a:rPr lang="ro-RO" b="1" i="1" dirty="0" smtClean="0">
                <a:solidFill>
                  <a:srgbClr val="002060"/>
                </a:solidFill>
              </a:rPr>
              <a:t>47% elevi de etnie romă</a:t>
            </a:r>
          </a:p>
          <a:p>
            <a:pPr>
              <a:buFont typeface="Arial" charset="0"/>
              <a:buChar char="•"/>
            </a:pPr>
            <a:endParaRPr lang="ro-RO" dirty="0" smtClean="0"/>
          </a:p>
          <a:p>
            <a:pPr>
              <a:buFont typeface="Arial" charset="0"/>
              <a:buChar char="•"/>
            </a:pPr>
            <a:endParaRPr lang="ro-RO" dirty="0" smtClean="0"/>
          </a:p>
          <a:p>
            <a:pPr>
              <a:buFont typeface="Arial" charset="0"/>
              <a:buChar char="•"/>
            </a:pPr>
            <a:endParaRPr lang="ro-RO" dirty="0"/>
          </a:p>
        </p:txBody>
      </p:sp>
      <p:pic>
        <p:nvPicPr>
          <p:cNvPr id="1029" name="Picture 5" descr="C:\Users\Aura\Desktop\Proiect- Educatia, sansa noastra\poze proiect\2012-11-28 12.29.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45024"/>
            <a:ext cx="5112568" cy="3212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6381328"/>
          </a:xfrm>
        </p:spPr>
        <p:txBody>
          <a:bodyPr/>
          <a:lstStyle/>
          <a:p>
            <a:r>
              <a:rPr lang="ro-RO" b="1" i="1" dirty="0" smtClean="0">
                <a:solidFill>
                  <a:srgbClr val="FF0000"/>
                </a:solidFill>
              </a:rPr>
              <a:t>Şcoala prietenoasă este şcoala unde:</a:t>
            </a:r>
          </a:p>
          <a:p>
            <a:pPr>
              <a:buNone/>
            </a:pPr>
            <a:r>
              <a:rPr lang="ro-RO" b="1" i="1" dirty="0" smtClean="0">
                <a:solidFill>
                  <a:srgbClr val="FFFF00"/>
                </a:solidFill>
              </a:rPr>
              <a:t>*</a:t>
            </a:r>
            <a:r>
              <a:rPr lang="ro-RO" i="1" dirty="0" smtClean="0">
                <a:solidFill>
                  <a:srgbClr val="000000"/>
                </a:solidFill>
              </a:rPr>
              <a:t>toţi elevii învaţă într-un mediu cald, prietenos, confortabil</a:t>
            </a:r>
          </a:p>
          <a:p>
            <a:pPr>
              <a:buNone/>
            </a:pPr>
            <a:r>
              <a:rPr lang="ro-RO" i="1" dirty="0" smtClean="0">
                <a:solidFill>
                  <a:srgbClr val="FFFF00"/>
                </a:solidFill>
              </a:rPr>
              <a:t>*</a:t>
            </a:r>
            <a:r>
              <a:rPr lang="ro-RO" i="1" dirty="0" smtClean="0">
                <a:solidFill>
                  <a:srgbClr val="000000"/>
                </a:solidFill>
              </a:rPr>
              <a:t>sunt valorizaţi toţi indiferent de etnie, apartenenţă religioasă</a:t>
            </a:r>
          </a:p>
          <a:p>
            <a:pPr>
              <a:buNone/>
            </a:pPr>
            <a:r>
              <a:rPr lang="ro-RO" i="1" dirty="0" smtClean="0">
                <a:solidFill>
                  <a:srgbClr val="FFFF00"/>
                </a:solidFill>
              </a:rPr>
              <a:t>*</a:t>
            </a:r>
            <a:r>
              <a:rPr lang="ro-RO" i="1" dirty="0" smtClean="0">
                <a:solidFill>
                  <a:srgbClr val="000000"/>
                </a:solidFill>
              </a:rPr>
              <a:t> cadrele didactice sunt deschise permanent să înveţe lucruri noi pentru a realiza activităţi atractive</a:t>
            </a:r>
          </a:p>
          <a:p>
            <a:pPr>
              <a:buNone/>
            </a:pPr>
            <a:r>
              <a:rPr lang="ro-RO" i="1" dirty="0" smtClean="0">
                <a:solidFill>
                  <a:srgbClr val="FFFF00"/>
                </a:solidFill>
              </a:rPr>
              <a:t>*</a:t>
            </a:r>
            <a:r>
              <a:rPr lang="ro-RO" i="1" dirty="0" smtClean="0">
                <a:solidFill>
                  <a:srgbClr val="000000"/>
                </a:solidFill>
              </a:rPr>
              <a:t>părinţii vin să se informeze, să înveţe</a:t>
            </a:r>
            <a:r>
              <a:rPr lang="ro-RO" i="1" dirty="0" smtClean="0">
                <a:solidFill>
                  <a:srgbClr val="FFFF00"/>
                </a:solidFill>
              </a:rPr>
              <a:t>…</a:t>
            </a:r>
          </a:p>
          <a:p>
            <a:pPr>
              <a:buFont typeface="Arial" charset="0"/>
              <a:buChar char="•"/>
            </a:pPr>
            <a:r>
              <a:rPr lang="ro-RO" b="1" i="1" dirty="0" smtClean="0">
                <a:solidFill>
                  <a:srgbClr val="FF0000"/>
                </a:solidFill>
              </a:rPr>
              <a:t>SPERĂM SĂ FIM O ASTFEL DE ŞCOALĂ… URMĂRIŢI CE AM REALIZAT PÂNĂ ACUM…</a:t>
            </a:r>
          </a:p>
        </p:txBody>
      </p:sp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ura\Desktop\O scoala prietenoasa\DSC00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4296" cy="3903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C:\Users\Aura\Desktop\O scoala prietenoasa\DSC00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2839864" cy="2129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Users\Aura\Desktop\O scoala prietenoasa\DSC00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9880" y="2999910"/>
            <a:ext cx="5144120" cy="3858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C:\Users\Aura\Desktop\O scoala prietenoasa\DSC00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3024336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ura\Desktop\O scoala prietenoasa\DSC0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6016" cy="3537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C:\Users\Aura\Desktop\O scoala prietenoasa\DSC00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847976" cy="2885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C:\Users\Aura\Desktop\101_SONY\DSC01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96952"/>
            <a:ext cx="3384376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Aura\Desktop\O scoala prietenoasa\DSC00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437112"/>
            <a:ext cx="2411760" cy="2240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C:\Users\Aura\Desktop\O scoala prietenoasa\DSC006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3851920" cy="2849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ura\Desktop\DCIM\DCIM\101_SONY\DSC0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813316" cy="360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ura\Pictures\Limba romana...altfel!\Limba romana ...altfel...continua\Clasa a V a -Vizita\DSC0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487936" cy="261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C:\Users\Aura\Pictures\Limba romana...altfel!\Limba romana ...altfel...continua\Clasa a V a -Vizita\DSC00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3847976" cy="2885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5" descr="C:\Users\Aura\Pictures\Limba romana...altfel!\Limba romana ...altfel...continua\Clasa a V a -Vizita\DSC00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57700"/>
            <a:ext cx="3600400" cy="27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chemă logică: Bandă perforată 7"/>
          <p:cNvSpPr/>
          <p:nvPr/>
        </p:nvSpPr>
        <p:spPr>
          <a:xfrm>
            <a:off x="907976" y="152400"/>
            <a:ext cx="2195736" cy="108012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i="1" dirty="0" smtClean="0">
                <a:solidFill>
                  <a:srgbClr val="002060"/>
                </a:solidFill>
              </a:rPr>
              <a:t>MICII ACTORI…</a:t>
            </a:r>
            <a:endParaRPr lang="ro-RO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ura\Desktop\101_SONY\DSC01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12368" cy="2933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ura\Desktop\101_SONY\DSC01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228304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Aura\Desktop\101_SONY\DSC01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835937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ura\Desktop\101_SONY\DSC01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88640"/>
            <a:ext cx="2407816" cy="180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ura\Desktop\DCIM\101_SONY\DSC003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700808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ura\Desktop\DCIM\101_SONY\DSC005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7696" y="3789040"/>
            <a:ext cx="273630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ze\2012\ZEP\ZEP-activitate cu parintii si elevii\DSC00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036053" cy="3027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Poze\2012\ZEP\ZEP-activitate cu parintii si elevii\IMGP6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ura\Desktop\zep, activitati parinti, elevi\Februarie 2013\DSC00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74" y="3429000"/>
            <a:ext cx="4238333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Poze\2012\ZEP\ZEP-activitate cu parintii si elevii\IMGP6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4499992" cy="3374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chemă logică: Bandă perforată 7"/>
          <p:cNvSpPr/>
          <p:nvPr/>
        </p:nvSpPr>
        <p:spPr>
          <a:xfrm>
            <a:off x="1187624" y="6021288"/>
            <a:ext cx="3312368" cy="836712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i="1" dirty="0" smtClean="0">
                <a:solidFill>
                  <a:srgbClr val="FF0000"/>
                </a:solidFill>
              </a:rPr>
              <a:t>ACTIVITĂŢI CU PĂRINŢII…</a:t>
            </a:r>
            <a:endParaRPr lang="ro-RO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ura\Desktop\101_SONY\DSC01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157132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Aura\Desktop\101_SONY\DSC01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5040560" cy="3510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C:\Users\Aura\Desktop\101_SONY\DSC01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3487936" cy="2615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 descr="C:\Users\Aura\Desktop\101_SONY\DSC01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5072112" cy="2795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urist">
  <a:themeElements>
    <a:clrScheme name="Turist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uris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urist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359</TotalTime>
  <Words>115</Words>
  <Application>Microsoft Office PowerPoint</Application>
  <PresentationFormat>Expunere pe ecran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Turist</vt:lpstr>
      <vt:lpstr>Şcoala Gimnazială Valea Cânepii Jud. Brăila Tel/fax 0239651500 Email SCOALAVALEA@yahoo.com </vt:lpstr>
      <vt:lpstr>PREZENTAREA ŞCOLII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Aura</dc:creator>
  <cp:lastModifiedBy>Aurelia</cp:lastModifiedBy>
  <cp:revision>63</cp:revision>
  <dcterms:created xsi:type="dcterms:W3CDTF">2013-02-22T17:06:12Z</dcterms:created>
  <dcterms:modified xsi:type="dcterms:W3CDTF">2015-01-18T15:31:19Z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TC011408101048</vt:lpwstr>
  </property>
</Properties>
</file>