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u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17" name="Subtitlu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o-RO" smtClean="0"/>
              <a:t>Faceți clic pentru editarea stilului de subtitlu al coordonatorului</a:t>
            </a:r>
            <a:endParaRPr kumimoji="0" lang="en-US"/>
          </a:p>
        </p:txBody>
      </p:sp>
      <p:sp>
        <p:nvSpPr>
          <p:cNvPr id="30" name="Substituent dată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0EA0-342C-401B-BDB4-CD2BADBD8A1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19" name="Substituent subsol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ubstituent număr diapozitiv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ABA0-9D44-4B2F-8D31-B22F3AB31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0EA0-342C-401B-BDB4-CD2BADBD8A1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ABA0-9D44-4B2F-8D31-B22F3AB31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0EA0-342C-401B-BDB4-CD2BADBD8A1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ABA0-9D44-4B2F-8D31-B22F3AB31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0EA0-342C-401B-BDB4-CD2BADBD8A1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ABA0-9D44-4B2F-8D31-B22F3AB31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0EA0-342C-401B-BDB4-CD2BADBD8A1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ABA0-9D44-4B2F-8D31-B22F3AB31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0EA0-342C-401B-BDB4-CD2BADBD8A1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ABA0-9D44-4B2F-8D31-B22F3AB31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5" name="Substituent conținut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0EA0-342C-401B-BDB4-CD2BADBD8A1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ABA0-9D44-4B2F-8D31-B22F3AB31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0EA0-342C-401B-BDB4-CD2BADBD8A1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ABA0-9D44-4B2F-8D31-B22F3AB31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0EA0-342C-401B-BDB4-CD2BADBD8A1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ABA0-9D44-4B2F-8D31-B22F3AB31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0EA0-342C-401B-BDB4-CD2BADBD8A1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ABA0-9D44-4B2F-8D31-B22F3AB31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reptunghi cu un colţ tăiat şi rotunjit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unghi drep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0EA0-342C-401B-BDB4-CD2BADBD8A1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B4ABA0-9D44-4B2F-8D31-B22F3AB31E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o-RO" smtClean="0"/>
              <a:t>Faceți clic pe pictogramă pentru a adăuga o imagine</a:t>
            </a:r>
            <a:endParaRPr kumimoji="0" lang="en-US" dirty="0"/>
          </a:p>
        </p:txBody>
      </p:sp>
      <p:sp>
        <p:nvSpPr>
          <p:cNvPr id="10" name="Formă liberă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ă liberă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ă liberă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ă liberă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ubstituent titl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0" name="Substituent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  <a:p>
            <a:pPr lvl="1" eaLnBrk="1" latinLnBrk="0" hangingPunct="1"/>
            <a:r>
              <a:rPr kumimoji="0" lang="ro-RO" smtClean="0"/>
              <a:t>Al doilea nivel</a:t>
            </a:r>
          </a:p>
          <a:p>
            <a:pPr lvl="2" eaLnBrk="1" latinLnBrk="0" hangingPunct="1"/>
            <a:r>
              <a:rPr kumimoji="0" lang="ro-RO" smtClean="0"/>
              <a:t>Al treilea nivel</a:t>
            </a:r>
          </a:p>
          <a:p>
            <a:pPr lvl="3" eaLnBrk="1" latinLnBrk="0" hangingPunct="1"/>
            <a:r>
              <a:rPr kumimoji="0" lang="ro-RO" smtClean="0"/>
              <a:t>Al patrulea nivel</a:t>
            </a:r>
          </a:p>
          <a:p>
            <a:pPr lvl="4" eaLnBrk="1" latinLnBrk="0" hangingPunct="1"/>
            <a:r>
              <a:rPr kumimoji="0" lang="ro-RO" smtClean="0"/>
              <a:t>Al cincilea nivel</a:t>
            </a:r>
            <a:endParaRPr kumimoji="0" lang="en-US"/>
          </a:p>
        </p:txBody>
      </p:sp>
      <p:sp>
        <p:nvSpPr>
          <p:cNvPr id="10" name="Substituent dată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640EA0-342C-401B-BDB4-CD2BADBD8A1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22" name="Substituent subsol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ubstituent număr diapozitiv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B4ABA0-9D44-4B2F-8D31-B22F3AB31E1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upar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ă liberă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ă liberă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ISTORIC </a:t>
            </a:r>
            <a:br>
              <a:rPr lang="en-US" dirty="0" smtClean="0"/>
            </a:br>
            <a:r>
              <a:rPr lang="en-US" dirty="0" smtClean="0"/>
              <a:t>SCOALA GIMNAZIALA CAMARZANA</a:t>
            </a:r>
            <a:endParaRPr lang="en-US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CAMARZANA</a:t>
            </a:r>
          </a:p>
          <a:p>
            <a:r>
              <a:rPr lang="en-US" dirty="0" smtClean="0"/>
              <a:t>SATU MARE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ISTORIC </a:t>
            </a:r>
            <a:br>
              <a:rPr lang="en-US" sz="3200" dirty="0" smtClean="0"/>
            </a:br>
            <a:r>
              <a:rPr lang="en-US" sz="3200" dirty="0" smtClean="0"/>
              <a:t>SCOALA GIMNAZIALA CAMARZANA</a:t>
            </a:r>
            <a:endParaRPr lang="en-US" sz="320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La </a:t>
            </a:r>
            <a:r>
              <a:rPr lang="en-US" dirty="0" err="1" smtClean="0"/>
              <a:t>Scoala</a:t>
            </a:r>
            <a:r>
              <a:rPr lang="en-US" dirty="0" smtClean="0"/>
              <a:t> din </a:t>
            </a:r>
            <a:r>
              <a:rPr lang="en-US" dirty="0" err="1" smtClean="0"/>
              <a:t>Grui</a:t>
            </a:r>
            <a:r>
              <a:rPr lang="en-US" dirty="0" smtClean="0"/>
              <a:t>, din </a:t>
            </a:r>
            <a:r>
              <a:rPr lang="en-US" dirty="0" err="1" smtClean="0"/>
              <a:t>nou</a:t>
            </a:r>
            <a:r>
              <a:rPr lang="en-US" dirty="0" smtClean="0"/>
              <a:t> </a:t>
            </a:r>
            <a:r>
              <a:rPr lang="en-US" dirty="0" err="1" smtClean="0"/>
              <a:t>scade</a:t>
            </a:r>
            <a:r>
              <a:rPr lang="en-US" dirty="0" smtClean="0"/>
              <a:t> </a:t>
            </a:r>
            <a:r>
              <a:rPr lang="en-US" dirty="0" err="1" smtClean="0"/>
              <a:t>populatia</a:t>
            </a:r>
            <a:r>
              <a:rPr lang="en-US" dirty="0" smtClean="0"/>
              <a:t> </a:t>
            </a:r>
            <a:r>
              <a:rPr lang="en-US" dirty="0" err="1" smtClean="0"/>
              <a:t>scolara</a:t>
            </a:r>
            <a:r>
              <a:rPr lang="en-US" dirty="0" smtClean="0"/>
              <a:t> </a:t>
            </a:r>
            <a:r>
              <a:rPr lang="en-US" dirty="0" err="1" smtClean="0"/>
              <a:t>astfel</a:t>
            </a:r>
            <a:r>
              <a:rPr lang="en-US" dirty="0" smtClean="0"/>
              <a:t> ca in </a:t>
            </a:r>
            <a:r>
              <a:rPr lang="en-US" dirty="0" err="1" smtClean="0"/>
              <a:t>acest</a:t>
            </a:r>
            <a:r>
              <a:rPr lang="en-US" dirty="0" smtClean="0"/>
              <a:t> an </a:t>
            </a:r>
            <a:r>
              <a:rPr lang="en-US" dirty="0" err="1" smtClean="0"/>
              <a:t>scolar</a:t>
            </a:r>
            <a:r>
              <a:rPr lang="en-US" dirty="0" smtClean="0"/>
              <a:t> 2007/2008 </a:t>
            </a:r>
            <a:r>
              <a:rPr lang="en-US" dirty="0" err="1" smtClean="0"/>
              <a:t>functioneaza</a:t>
            </a:r>
            <a:r>
              <a:rPr lang="en-US" dirty="0" smtClean="0"/>
              <a:t> 2 </a:t>
            </a:r>
            <a:r>
              <a:rPr lang="en-US" dirty="0" err="1" smtClean="0"/>
              <a:t>clase</a:t>
            </a:r>
            <a:r>
              <a:rPr lang="en-US" dirty="0" smtClean="0"/>
              <a:t> </a:t>
            </a:r>
            <a:r>
              <a:rPr lang="en-US" dirty="0" err="1" smtClean="0"/>
              <a:t>simultane</a:t>
            </a:r>
            <a:r>
              <a:rPr lang="en-US" dirty="0" smtClean="0"/>
              <a:t> </a:t>
            </a:r>
            <a:r>
              <a:rPr lang="en-US" dirty="0" err="1" smtClean="0"/>
              <a:t>conduse</a:t>
            </a:r>
            <a:r>
              <a:rPr lang="en-US" dirty="0" smtClean="0"/>
              <a:t> de 2 </a:t>
            </a:r>
            <a:r>
              <a:rPr lang="en-US" dirty="0" err="1" smtClean="0"/>
              <a:t>invatatori</a:t>
            </a:r>
            <a:r>
              <a:rPr lang="en-US" dirty="0" smtClean="0"/>
              <a:t> </a:t>
            </a:r>
            <a:r>
              <a:rPr lang="en-US" dirty="0" err="1" smtClean="0"/>
              <a:t>calificati</a:t>
            </a:r>
            <a:r>
              <a:rPr lang="en-US" dirty="0" smtClean="0"/>
              <a:t> </a:t>
            </a:r>
            <a:r>
              <a:rPr lang="en-US" dirty="0" err="1" smtClean="0"/>
              <a:t>pensionari</a:t>
            </a:r>
            <a:r>
              <a:rPr lang="en-US" dirty="0" smtClean="0"/>
              <a:t> (</a:t>
            </a:r>
            <a:r>
              <a:rPr lang="en-US" dirty="0" err="1" smtClean="0"/>
              <a:t>Micle</a:t>
            </a:r>
            <a:r>
              <a:rPr lang="en-US" dirty="0" smtClean="0"/>
              <a:t> Gheorghe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Dicu</a:t>
            </a:r>
            <a:r>
              <a:rPr lang="en-US" dirty="0" smtClean="0"/>
              <a:t> </a:t>
            </a:r>
            <a:r>
              <a:rPr lang="en-US" dirty="0" err="1" smtClean="0"/>
              <a:t>Traian</a:t>
            </a:r>
            <a:r>
              <a:rPr lang="en-US" dirty="0" smtClean="0"/>
              <a:t>) cu un </a:t>
            </a:r>
            <a:r>
              <a:rPr lang="en-US" dirty="0" err="1" smtClean="0"/>
              <a:t>numar</a:t>
            </a:r>
            <a:r>
              <a:rPr lang="en-US" dirty="0" smtClean="0"/>
              <a:t> de 29 </a:t>
            </a:r>
            <a:r>
              <a:rPr lang="en-US" dirty="0" err="1" smtClean="0"/>
              <a:t>elevi</a:t>
            </a:r>
            <a:r>
              <a:rPr lang="en-US" dirty="0" smtClean="0"/>
              <a:t>. De </a:t>
            </a:r>
            <a:r>
              <a:rPr lang="en-US" dirty="0" err="1" smtClean="0"/>
              <a:t>asemenea</a:t>
            </a:r>
            <a:r>
              <a:rPr lang="en-US" dirty="0" smtClean="0"/>
              <a:t> la </a:t>
            </a:r>
            <a:r>
              <a:rPr lang="en-US" dirty="0" err="1" smtClean="0"/>
              <a:t>grupa</a:t>
            </a:r>
            <a:r>
              <a:rPr lang="en-US" dirty="0" smtClean="0"/>
              <a:t> de </a:t>
            </a:r>
            <a:r>
              <a:rPr lang="en-US" dirty="0" err="1" smtClean="0"/>
              <a:t>gradinita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inscrisi</a:t>
            </a:r>
            <a:r>
              <a:rPr lang="en-US" dirty="0" smtClean="0"/>
              <a:t> un </a:t>
            </a:r>
            <a:r>
              <a:rPr lang="en-US" dirty="0" err="1" smtClean="0"/>
              <a:t>numar</a:t>
            </a:r>
            <a:r>
              <a:rPr lang="en-US" dirty="0" smtClean="0"/>
              <a:t> de 18 </a:t>
            </a:r>
            <a:r>
              <a:rPr lang="en-US" dirty="0" err="1" smtClean="0"/>
              <a:t>copii</a:t>
            </a:r>
            <a:r>
              <a:rPr lang="en-US" dirty="0" smtClean="0"/>
              <a:t> </a:t>
            </a:r>
            <a:r>
              <a:rPr lang="en-US" dirty="0" err="1" smtClean="0"/>
              <a:t>indrumati</a:t>
            </a:r>
            <a:r>
              <a:rPr lang="en-US" dirty="0" smtClean="0"/>
              <a:t> de o </a:t>
            </a:r>
            <a:r>
              <a:rPr lang="en-US" dirty="0" err="1" smtClean="0"/>
              <a:t>educatoare</a:t>
            </a:r>
            <a:r>
              <a:rPr lang="en-US" dirty="0" smtClean="0"/>
              <a:t> </a:t>
            </a:r>
            <a:r>
              <a:rPr lang="en-US" dirty="0" err="1" smtClean="0"/>
              <a:t>calificata</a:t>
            </a:r>
            <a:r>
              <a:rPr lang="en-US" dirty="0" smtClean="0"/>
              <a:t> (</a:t>
            </a:r>
            <a:r>
              <a:rPr lang="en-US" dirty="0" err="1" smtClean="0"/>
              <a:t>Chis</a:t>
            </a:r>
            <a:r>
              <a:rPr lang="en-US" dirty="0" smtClean="0"/>
              <a:t> Angela).</a:t>
            </a:r>
          </a:p>
          <a:p>
            <a:pPr algn="just"/>
            <a:r>
              <a:rPr lang="en-US" dirty="0" smtClean="0"/>
              <a:t>La </a:t>
            </a:r>
            <a:r>
              <a:rPr lang="en-US" dirty="0" err="1" smtClean="0"/>
              <a:t>Scoala</a:t>
            </a:r>
            <a:r>
              <a:rPr lang="en-US" dirty="0" smtClean="0"/>
              <a:t> din </a:t>
            </a:r>
            <a:r>
              <a:rPr lang="en-US" dirty="0" err="1" smtClean="0"/>
              <a:t>Varsor</a:t>
            </a:r>
            <a:r>
              <a:rPr lang="en-US" dirty="0" smtClean="0"/>
              <a:t> </a:t>
            </a:r>
            <a:r>
              <a:rPr lang="en-US" dirty="0" err="1" smtClean="0"/>
              <a:t>functioneaza</a:t>
            </a:r>
            <a:r>
              <a:rPr lang="en-US" dirty="0" smtClean="0"/>
              <a:t> o </a:t>
            </a:r>
            <a:r>
              <a:rPr lang="en-US" dirty="0" err="1" smtClean="0"/>
              <a:t>clasa</a:t>
            </a:r>
            <a:r>
              <a:rPr lang="en-US" dirty="0" smtClean="0"/>
              <a:t> </a:t>
            </a:r>
            <a:r>
              <a:rPr lang="en-US" dirty="0" err="1" smtClean="0"/>
              <a:t>simultana</a:t>
            </a:r>
            <a:r>
              <a:rPr lang="en-US" dirty="0" smtClean="0"/>
              <a:t> I-II, </a:t>
            </a:r>
            <a:r>
              <a:rPr lang="en-US" dirty="0" err="1" smtClean="0"/>
              <a:t>condusa</a:t>
            </a:r>
            <a:r>
              <a:rPr lang="en-US" dirty="0" smtClean="0"/>
              <a:t> de o </a:t>
            </a:r>
            <a:r>
              <a:rPr lang="en-US" dirty="0" err="1" smtClean="0"/>
              <a:t>invatatoare</a:t>
            </a:r>
            <a:r>
              <a:rPr lang="en-US" dirty="0" smtClean="0"/>
              <a:t> </a:t>
            </a:r>
            <a:r>
              <a:rPr lang="en-US" dirty="0" err="1" smtClean="0"/>
              <a:t>necalificata</a:t>
            </a:r>
            <a:r>
              <a:rPr lang="en-US" dirty="0" smtClean="0"/>
              <a:t> cu un  nr.de 11 </a:t>
            </a:r>
            <a:r>
              <a:rPr lang="en-US" dirty="0" err="1" smtClean="0"/>
              <a:t>elevi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o </a:t>
            </a:r>
            <a:r>
              <a:rPr lang="en-US" dirty="0" err="1" smtClean="0"/>
              <a:t>grupa</a:t>
            </a:r>
            <a:r>
              <a:rPr lang="en-US" dirty="0" smtClean="0"/>
              <a:t> de </a:t>
            </a:r>
            <a:r>
              <a:rPr lang="en-US" dirty="0" err="1" smtClean="0"/>
              <a:t>gradinita</a:t>
            </a:r>
            <a:r>
              <a:rPr lang="en-US" dirty="0" smtClean="0"/>
              <a:t> cu 15 </a:t>
            </a:r>
            <a:r>
              <a:rPr lang="en-US" dirty="0" err="1" smtClean="0"/>
              <a:t>copii</a:t>
            </a:r>
            <a:r>
              <a:rPr lang="en-US" dirty="0" smtClean="0"/>
              <a:t> </a:t>
            </a:r>
            <a:r>
              <a:rPr lang="en-US" dirty="0" err="1" smtClean="0"/>
              <a:t>condusa</a:t>
            </a:r>
            <a:r>
              <a:rPr lang="en-US" dirty="0" smtClean="0"/>
              <a:t> de o </a:t>
            </a:r>
            <a:r>
              <a:rPr lang="en-US" dirty="0" err="1" smtClean="0"/>
              <a:t>educatoare</a:t>
            </a:r>
            <a:r>
              <a:rPr lang="en-US" dirty="0" smtClean="0"/>
              <a:t> in curs de </a:t>
            </a:r>
            <a:r>
              <a:rPr lang="en-US" dirty="0" err="1" smtClean="0"/>
              <a:t>calificare</a:t>
            </a:r>
            <a:r>
              <a:rPr lang="en-US" dirty="0" smtClean="0"/>
              <a:t> (</a:t>
            </a:r>
            <a:r>
              <a:rPr lang="en-US" dirty="0" err="1" smtClean="0"/>
              <a:t>Dron</a:t>
            </a:r>
            <a:r>
              <a:rPr lang="en-US" dirty="0" smtClean="0"/>
              <a:t> Ana).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ISTORIC </a:t>
            </a:r>
            <a:br>
              <a:rPr lang="en-US" sz="3200" dirty="0" smtClean="0"/>
            </a:br>
            <a:r>
              <a:rPr lang="en-US" sz="3200" dirty="0" smtClean="0"/>
              <a:t>SCOALA GIMNAZIALA CAMARZANA</a:t>
            </a:r>
            <a:endParaRPr lang="en-US" sz="320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La 01.09.2008 </a:t>
            </a:r>
            <a:r>
              <a:rPr lang="en-US" dirty="0" err="1" smtClean="0"/>
              <a:t>conducerea</a:t>
            </a:r>
            <a:r>
              <a:rPr lang="en-US" dirty="0" smtClean="0"/>
              <a:t> </a:t>
            </a:r>
            <a:r>
              <a:rPr lang="en-US" dirty="0" err="1" smtClean="0"/>
              <a:t>scolii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preluata</a:t>
            </a:r>
            <a:r>
              <a:rPr lang="en-US" dirty="0" smtClean="0"/>
              <a:t> de d-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Brinduse</a:t>
            </a:r>
            <a:r>
              <a:rPr lang="en-US" dirty="0" smtClean="0"/>
              <a:t> Gabriela, </a:t>
            </a:r>
            <a:r>
              <a:rPr lang="en-US" dirty="0" err="1" smtClean="0"/>
              <a:t>profesor</a:t>
            </a:r>
            <a:r>
              <a:rPr lang="en-US" dirty="0" smtClean="0"/>
              <a:t> de </a:t>
            </a:r>
            <a:r>
              <a:rPr lang="en-US" dirty="0" err="1" smtClean="0"/>
              <a:t>biologie</a:t>
            </a:r>
            <a:r>
              <a:rPr lang="en-US" dirty="0" smtClean="0"/>
              <a:t> </a:t>
            </a:r>
            <a:r>
              <a:rPr lang="en-US" dirty="0" err="1" smtClean="0"/>
              <a:t>chimie</a:t>
            </a:r>
            <a:endParaRPr lang="en-US" dirty="0" smtClean="0"/>
          </a:p>
          <a:p>
            <a:pPr algn="just"/>
            <a:r>
              <a:rPr lang="en-US" dirty="0" err="1" smtClean="0"/>
              <a:t>Incepand</a:t>
            </a:r>
            <a:r>
              <a:rPr lang="en-US" dirty="0" smtClean="0"/>
              <a:t> cu </a:t>
            </a:r>
            <a:r>
              <a:rPr lang="en-US" dirty="0" err="1" smtClean="0"/>
              <a:t>anul</a:t>
            </a:r>
            <a:r>
              <a:rPr lang="en-US" dirty="0" smtClean="0"/>
              <a:t> </a:t>
            </a:r>
            <a:r>
              <a:rPr lang="en-US" dirty="0" err="1" smtClean="0"/>
              <a:t>scolar</a:t>
            </a:r>
            <a:r>
              <a:rPr lang="en-US" dirty="0" smtClean="0"/>
              <a:t> 2010 / 2011, se </a:t>
            </a:r>
            <a:r>
              <a:rPr lang="en-US" dirty="0" err="1" smtClean="0"/>
              <a:t>desfinteaza</a:t>
            </a:r>
            <a:r>
              <a:rPr lang="en-US" dirty="0" smtClean="0"/>
              <a:t> </a:t>
            </a:r>
            <a:r>
              <a:rPr lang="en-US" dirty="0" err="1" smtClean="0"/>
              <a:t>profilul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, </a:t>
            </a:r>
            <a:r>
              <a:rPr lang="en-US" dirty="0" err="1" smtClean="0"/>
              <a:t>astfel</a:t>
            </a:r>
            <a:r>
              <a:rPr lang="en-US" dirty="0" smtClean="0"/>
              <a:t> ca nu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functioneaza</a:t>
            </a:r>
            <a:r>
              <a:rPr lang="en-US" dirty="0" smtClean="0"/>
              <a:t>  </a:t>
            </a:r>
            <a:r>
              <a:rPr lang="en-US" dirty="0" err="1" smtClean="0"/>
              <a:t>clasele</a:t>
            </a:r>
            <a:r>
              <a:rPr lang="en-US" dirty="0" smtClean="0"/>
              <a:t> a IX- X, </a:t>
            </a:r>
            <a:r>
              <a:rPr lang="en-US" dirty="0" err="1" smtClean="0"/>
              <a:t>nici</a:t>
            </a:r>
            <a:r>
              <a:rPr lang="en-US" dirty="0" smtClean="0"/>
              <a:t> </a:t>
            </a:r>
            <a:r>
              <a:rPr lang="en-US" dirty="0" err="1" smtClean="0"/>
              <a:t>scolile</a:t>
            </a:r>
            <a:r>
              <a:rPr lang="en-US" dirty="0" smtClean="0"/>
              <a:t> din </a:t>
            </a:r>
            <a:r>
              <a:rPr lang="en-US" dirty="0" err="1" smtClean="0"/>
              <a:t>Grui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Varsor</a:t>
            </a:r>
            <a:r>
              <a:rPr lang="en-US" dirty="0" smtClean="0"/>
              <a:t>, </a:t>
            </a:r>
            <a:r>
              <a:rPr lang="en-US" dirty="0" err="1" smtClean="0"/>
              <a:t>decat</a:t>
            </a:r>
            <a:r>
              <a:rPr lang="en-US" dirty="0" smtClean="0"/>
              <a:t> la </a:t>
            </a:r>
            <a:r>
              <a:rPr lang="en-US" dirty="0" err="1" smtClean="0"/>
              <a:t>scoala</a:t>
            </a:r>
            <a:r>
              <a:rPr lang="en-US" dirty="0" smtClean="0"/>
              <a:t> din </a:t>
            </a:r>
            <a:r>
              <a:rPr lang="en-US" dirty="0" err="1" smtClean="0"/>
              <a:t>centru</a:t>
            </a:r>
            <a:r>
              <a:rPr lang="en-US" dirty="0" smtClean="0"/>
              <a:t>, un </a:t>
            </a:r>
            <a:r>
              <a:rPr lang="en-US" dirty="0" err="1" smtClean="0"/>
              <a:t>singur</a:t>
            </a:r>
            <a:r>
              <a:rPr lang="en-US" dirty="0" smtClean="0"/>
              <a:t> rand de </a:t>
            </a:r>
            <a:r>
              <a:rPr lang="en-US" dirty="0" err="1" smtClean="0"/>
              <a:t>clase</a:t>
            </a:r>
            <a:r>
              <a:rPr lang="en-US" dirty="0" smtClean="0"/>
              <a:t>. In </a:t>
            </a:r>
            <a:r>
              <a:rPr lang="en-US" dirty="0" err="1" smtClean="0"/>
              <a:t>invatamantul</a:t>
            </a:r>
            <a:r>
              <a:rPr lang="en-US" dirty="0" smtClean="0"/>
              <a:t> </a:t>
            </a:r>
            <a:r>
              <a:rPr lang="en-US" dirty="0" err="1" smtClean="0"/>
              <a:t>primar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4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elevi</a:t>
            </a:r>
            <a:r>
              <a:rPr lang="en-US" dirty="0" smtClean="0"/>
              <a:t> cu 91 </a:t>
            </a:r>
            <a:r>
              <a:rPr lang="en-US" dirty="0" err="1" smtClean="0"/>
              <a:t>elevi</a:t>
            </a:r>
            <a:r>
              <a:rPr lang="en-US" dirty="0" smtClean="0"/>
              <a:t> </a:t>
            </a:r>
            <a:r>
              <a:rPr lang="en-US" dirty="0" err="1" smtClean="0"/>
              <a:t>condusi</a:t>
            </a:r>
            <a:r>
              <a:rPr lang="en-US" dirty="0" smtClean="0"/>
              <a:t> de 4 </a:t>
            </a:r>
            <a:r>
              <a:rPr lang="en-US" dirty="0" err="1" smtClean="0"/>
              <a:t>invatatoare</a:t>
            </a:r>
            <a:r>
              <a:rPr lang="en-US" dirty="0" smtClean="0"/>
              <a:t> </a:t>
            </a:r>
            <a:r>
              <a:rPr lang="en-US" dirty="0" err="1" smtClean="0"/>
              <a:t>calificate</a:t>
            </a:r>
            <a:r>
              <a:rPr lang="en-US" dirty="0" smtClean="0"/>
              <a:t>: </a:t>
            </a:r>
            <a:r>
              <a:rPr lang="en-US" dirty="0" err="1" smtClean="0"/>
              <a:t>Bura</a:t>
            </a:r>
            <a:r>
              <a:rPr lang="en-US" dirty="0" smtClean="0"/>
              <a:t> </a:t>
            </a:r>
            <a:r>
              <a:rPr lang="en-US" dirty="0" err="1" smtClean="0"/>
              <a:t>Lenuta</a:t>
            </a:r>
            <a:r>
              <a:rPr lang="en-US" dirty="0" smtClean="0"/>
              <a:t>, </a:t>
            </a:r>
            <a:r>
              <a:rPr lang="en-US" dirty="0" err="1" smtClean="0"/>
              <a:t>Nemes</a:t>
            </a:r>
            <a:r>
              <a:rPr lang="en-US" dirty="0" smtClean="0"/>
              <a:t> Daniela, </a:t>
            </a:r>
            <a:r>
              <a:rPr lang="en-US" dirty="0" err="1" smtClean="0"/>
              <a:t>Catana</a:t>
            </a:r>
            <a:r>
              <a:rPr lang="en-US" dirty="0" smtClean="0"/>
              <a:t> Ana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Cosar</a:t>
            </a:r>
            <a:r>
              <a:rPr lang="en-US" dirty="0" smtClean="0"/>
              <a:t> Ana. In </a:t>
            </a:r>
            <a:r>
              <a:rPr lang="en-US" dirty="0" err="1" smtClean="0"/>
              <a:t>invatamantul</a:t>
            </a:r>
            <a:r>
              <a:rPr lang="en-US" dirty="0" smtClean="0"/>
              <a:t> </a:t>
            </a:r>
            <a:r>
              <a:rPr lang="en-US" dirty="0" err="1" smtClean="0"/>
              <a:t>gimnazial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5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elevi</a:t>
            </a:r>
            <a:r>
              <a:rPr lang="en-US" dirty="0" smtClean="0"/>
              <a:t> ( 2 </a:t>
            </a:r>
            <a:r>
              <a:rPr lang="en-US" dirty="0" err="1" smtClean="0"/>
              <a:t>clase</a:t>
            </a:r>
            <a:r>
              <a:rPr lang="en-US" dirty="0" smtClean="0"/>
              <a:t> VIII) cu un </a:t>
            </a:r>
            <a:r>
              <a:rPr lang="en-US" dirty="0" err="1" smtClean="0"/>
              <a:t>numar</a:t>
            </a:r>
            <a:r>
              <a:rPr lang="en-US" dirty="0" smtClean="0"/>
              <a:t> de 110 </a:t>
            </a:r>
            <a:r>
              <a:rPr lang="en-US" dirty="0" err="1" smtClean="0"/>
              <a:t>elevi</a:t>
            </a:r>
            <a:r>
              <a:rPr lang="en-US" dirty="0" smtClean="0"/>
              <a:t>  </a:t>
            </a:r>
            <a:r>
              <a:rPr lang="en-US" dirty="0" err="1" smtClean="0"/>
              <a:t>indrumati</a:t>
            </a:r>
            <a:r>
              <a:rPr lang="en-US" dirty="0" smtClean="0"/>
              <a:t> de 9 </a:t>
            </a:r>
            <a:r>
              <a:rPr lang="en-US" dirty="0" err="1" smtClean="0"/>
              <a:t>profesori</a:t>
            </a:r>
            <a:r>
              <a:rPr lang="en-US" dirty="0" smtClean="0"/>
              <a:t> </a:t>
            </a:r>
            <a:r>
              <a:rPr lang="en-US" dirty="0" err="1" smtClean="0"/>
              <a:t>toti</a:t>
            </a:r>
            <a:r>
              <a:rPr lang="en-US" dirty="0" smtClean="0"/>
              <a:t> </a:t>
            </a:r>
            <a:r>
              <a:rPr lang="en-US" dirty="0" err="1" smtClean="0"/>
              <a:t>calificati</a:t>
            </a:r>
            <a:r>
              <a:rPr lang="en-US" dirty="0" smtClean="0"/>
              <a:t> : </a:t>
            </a:r>
            <a:r>
              <a:rPr lang="en-US" dirty="0" err="1" smtClean="0"/>
              <a:t>Brinduse</a:t>
            </a:r>
            <a:r>
              <a:rPr lang="en-US" dirty="0" smtClean="0"/>
              <a:t> </a:t>
            </a:r>
            <a:r>
              <a:rPr lang="en-US" dirty="0" err="1" smtClean="0"/>
              <a:t>Gabriela,Ciocan</a:t>
            </a:r>
            <a:r>
              <a:rPr lang="en-US" dirty="0" smtClean="0"/>
              <a:t> Delia, </a:t>
            </a:r>
            <a:r>
              <a:rPr lang="en-US" dirty="0" err="1" smtClean="0"/>
              <a:t>Scarlat</a:t>
            </a:r>
            <a:r>
              <a:rPr lang="en-US" dirty="0" smtClean="0"/>
              <a:t> </a:t>
            </a:r>
            <a:r>
              <a:rPr lang="en-US" dirty="0" err="1" smtClean="0"/>
              <a:t>Iliana</a:t>
            </a:r>
            <a:r>
              <a:rPr lang="en-US" dirty="0" smtClean="0"/>
              <a:t>, </a:t>
            </a:r>
            <a:r>
              <a:rPr lang="en-US" dirty="0" err="1" smtClean="0"/>
              <a:t>Fracila</a:t>
            </a:r>
            <a:r>
              <a:rPr lang="en-US" dirty="0" smtClean="0"/>
              <a:t> Gabriela, </a:t>
            </a:r>
            <a:r>
              <a:rPr lang="en-US" dirty="0" err="1" smtClean="0"/>
              <a:t>Avram</a:t>
            </a:r>
            <a:r>
              <a:rPr lang="en-US" dirty="0" smtClean="0"/>
              <a:t> Aurelia, </a:t>
            </a:r>
            <a:r>
              <a:rPr lang="en-US" dirty="0" err="1" smtClean="0"/>
              <a:t>Costin</a:t>
            </a:r>
            <a:r>
              <a:rPr lang="en-US" dirty="0" smtClean="0"/>
              <a:t> Marius, Pampa </a:t>
            </a:r>
            <a:r>
              <a:rPr lang="en-US" dirty="0" err="1" smtClean="0"/>
              <a:t>Ludovic</a:t>
            </a:r>
            <a:r>
              <a:rPr lang="en-US" dirty="0" smtClean="0"/>
              <a:t>, </a:t>
            </a:r>
            <a:r>
              <a:rPr lang="en-US" dirty="0" err="1" smtClean="0"/>
              <a:t>Szabo</a:t>
            </a:r>
            <a:r>
              <a:rPr lang="en-US" dirty="0" smtClean="0"/>
              <a:t> </a:t>
            </a:r>
            <a:r>
              <a:rPr lang="en-US" dirty="0" err="1" smtClean="0"/>
              <a:t>Cristian</a:t>
            </a:r>
            <a:r>
              <a:rPr lang="en-US" dirty="0" smtClean="0"/>
              <a:t>, </a:t>
            </a:r>
            <a:r>
              <a:rPr lang="en-US" dirty="0" err="1" smtClean="0"/>
              <a:t>Lazareanu</a:t>
            </a:r>
            <a:r>
              <a:rPr lang="en-US" dirty="0" smtClean="0"/>
              <a:t> </a:t>
            </a:r>
            <a:r>
              <a:rPr lang="en-US" dirty="0" err="1" smtClean="0"/>
              <a:t>Mihai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ISTORIC </a:t>
            </a:r>
            <a:br>
              <a:rPr lang="en-US" sz="3200" dirty="0" smtClean="0"/>
            </a:br>
            <a:r>
              <a:rPr lang="en-US" sz="3200" dirty="0" smtClean="0"/>
              <a:t>SCOALA GIMNAZIALA CAMARZANA</a:t>
            </a:r>
            <a:endParaRPr lang="en-US" sz="320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Aici</a:t>
            </a:r>
            <a:r>
              <a:rPr lang="en-US" dirty="0" smtClean="0"/>
              <a:t>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arata</a:t>
            </a:r>
            <a:r>
              <a:rPr lang="en-US" dirty="0" smtClean="0"/>
              <a:t> ca la </a:t>
            </a:r>
            <a:r>
              <a:rPr lang="en-US" dirty="0" err="1" smtClean="0"/>
              <a:t>gradinita</a:t>
            </a:r>
            <a:r>
              <a:rPr lang="en-US" dirty="0" smtClean="0"/>
              <a:t> din </a:t>
            </a:r>
            <a:r>
              <a:rPr lang="en-US" dirty="0" err="1" smtClean="0"/>
              <a:t>centru</a:t>
            </a:r>
            <a:r>
              <a:rPr lang="en-US" dirty="0" smtClean="0"/>
              <a:t> au </a:t>
            </a:r>
            <a:r>
              <a:rPr lang="en-US" dirty="0" err="1" smtClean="0"/>
              <a:t>ramas</a:t>
            </a:r>
            <a:r>
              <a:rPr lang="en-US" dirty="0" smtClean="0"/>
              <a:t> 2 </a:t>
            </a:r>
            <a:r>
              <a:rPr lang="en-US" dirty="0" err="1" smtClean="0"/>
              <a:t>grupe</a:t>
            </a:r>
            <a:r>
              <a:rPr lang="en-US" dirty="0" smtClean="0"/>
              <a:t> de </a:t>
            </a:r>
            <a:r>
              <a:rPr lang="en-US" dirty="0" err="1" smtClean="0"/>
              <a:t>gradinita</a:t>
            </a:r>
            <a:r>
              <a:rPr lang="en-US" dirty="0" smtClean="0"/>
              <a:t> cu un </a:t>
            </a:r>
            <a:r>
              <a:rPr lang="en-US" dirty="0" err="1" smtClean="0"/>
              <a:t>numar</a:t>
            </a:r>
            <a:r>
              <a:rPr lang="en-US" dirty="0" smtClean="0"/>
              <a:t> de 37 de </a:t>
            </a:r>
            <a:r>
              <a:rPr lang="en-US" dirty="0" err="1" smtClean="0"/>
              <a:t>copii</a:t>
            </a:r>
            <a:r>
              <a:rPr lang="en-US" dirty="0" smtClean="0"/>
              <a:t>, </a:t>
            </a:r>
            <a:r>
              <a:rPr lang="en-US" dirty="0" err="1" smtClean="0"/>
              <a:t>indrumati</a:t>
            </a:r>
            <a:r>
              <a:rPr lang="en-US" dirty="0" smtClean="0"/>
              <a:t> de 2 </a:t>
            </a:r>
            <a:r>
              <a:rPr lang="en-US" dirty="0" err="1" smtClean="0"/>
              <a:t>educatoare</a:t>
            </a:r>
            <a:r>
              <a:rPr lang="en-US" dirty="0" smtClean="0"/>
              <a:t> </a:t>
            </a:r>
            <a:r>
              <a:rPr lang="en-US" dirty="0" err="1" smtClean="0"/>
              <a:t>calificate</a:t>
            </a:r>
            <a:r>
              <a:rPr lang="en-US" dirty="0" smtClean="0"/>
              <a:t>      </a:t>
            </a:r>
          </a:p>
          <a:p>
            <a:pPr algn="just"/>
            <a:r>
              <a:rPr lang="en-US" dirty="0" smtClean="0"/>
              <a:t>Din </a:t>
            </a:r>
            <a:r>
              <a:rPr lang="en-US" dirty="0" err="1" smtClean="0"/>
              <a:t>acest</a:t>
            </a:r>
            <a:r>
              <a:rPr lang="en-US" dirty="0" smtClean="0"/>
              <a:t> an </a:t>
            </a:r>
            <a:r>
              <a:rPr lang="en-US" dirty="0" err="1" smtClean="0"/>
              <a:t>scolar</a:t>
            </a:r>
            <a:r>
              <a:rPr lang="en-US" dirty="0" smtClean="0"/>
              <a:t> 2010/2011 </a:t>
            </a:r>
            <a:r>
              <a:rPr lang="en-US" dirty="0" err="1" smtClean="0"/>
              <a:t>scoala</a:t>
            </a:r>
            <a:r>
              <a:rPr lang="en-US" dirty="0" smtClean="0"/>
              <a:t> </a:t>
            </a:r>
            <a:r>
              <a:rPr lang="en-US" dirty="0" err="1" smtClean="0"/>
              <a:t>primeste</a:t>
            </a:r>
            <a:r>
              <a:rPr lang="en-US" dirty="0" smtClean="0"/>
              <a:t> </a:t>
            </a:r>
            <a:r>
              <a:rPr lang="en-US" dirty="0" err="1" smtClean="0"/>
              <a:t>denumirea</a:t>
            </a:r>
            <a:r>
              <a:rPr lang="en-US" dirty="0" smtClean="0"/>
              <a:t> de </a:t>
            </a:r>
            <a:r>
              <a:rPr lang="en-US" b="1" dirty="0" smtClean="0"/>
              <a:t>“</a:t>
            </a:r>
            <a:r>
              <a:rPr lang="en-US" b="1" dirty="0" err="1" smtClean="0"/>
              <a:t>Scoala</a:t>
            </a:r>
            <a:r>
              <a:rPr lang="en-US" b="1" dirty="0" smtClean="0"/>
              <a:t> cu </a:t>
            </a:r>
            <a:r>
              <a:rPr lang="en-US" b="1" dirty="0" err="1" smtClean="0"/>
              <a:t>clasele</a:t>
            </a:r>
            <a:r>
              <a:rPr lang="en-US" b="1" dirty="0" smtClean="0"/>
              <a:t> I-VIII </a:t>
            </a:r>
            <a:r>
              <a:rPr lang="en-US" b="1" dirty="0" err="1" smtClean="0"/>
              <a:t>Camarzana</a:t>
            </a:r>
            <a:r>
              <a:rPr lang="en-US" b="1" dirty="0" smtClean="0"/>
              <a:t>”</a:t>
            </a:r>
            <a:r>
              <a:rPr lang="en-US" dirty="0" smtClean="0"/>
              <a:t>,   ca </a:t>
            </a:r>
            <a:r>
              <a:rPr lang="en-US" dirty="0" err="1" smtClean="0"/>
              <a:t>apoi</a:t>
            </a:r>
            <a:r>
              <a:rPr lang="en-US" dirty="0" smtClean="0"/>
              <a:t> </a:t>
            </a:r>
            <a:r>
              <a:rPr lang="en-US" dirty="0" err="1" smtClean="0"/>
              <a:t>incepand</a:t>
            </a:r>
            <a:r>
              <a:rPr lang="en-US" dirty="0" smtClean="0"/>
              <a:t> cu </a:t>
            </a:r>
            <a:r>
              <a:rPr lang="en-US" dirty="0" err="1" smtClean="0"/>
              <a:t>anul</a:t>
            </a:r>
            <a:r>
              <a:rPr lang="en-US" dirty="0" smtClean="0"/>
              <a:t> </a:t>
            </a:r>
            <a:r>
              <a:rPr lang="en-US" dirty="0" err="1" smtClean="0"/>
              <a:t>scolar</a:t>
            </a:r>
            <a:r>
              <a:rPr lang="en-US" dirty="0" smtClean="0"/>
              <a:t> 2012/2013 </a:t>
            </a:r>
            <a:r>
              <a:rPr lang="en-US" dirty="0" err="1" smtClean="0"/>
              <a:t>si</a:t>
            </a:r>
            <a:r>
              <a:rPr lang="en-US" dirty="0" smtClean="0"/>
              <a:t> in </a:t>
            </a:r>
            <a:r>
              <a:rPr lang="en-US" dirty="0" err="1" smtClean="0"/>
              <a:t>prezent</a:t>
            </a:r>
            <a:r>
              <a:rPr lang="en-US" dirty="0" smtClean="0"/>
              <a:t> </a:t>
            </a:r>
            <a:r>
              <a:rPr lang="en-US" dirty="0" err="1" smtClean="0"/>
              <a:t>numindu</a:t>
            </a:r>
            <a:r>
              <a:rPr lang="en-US" dirty="0" smtClean="0"/>
              <a:t>-se </a:t>
            </a:r>
            <a:r>
              <a:rPr lang="en-US" b="1" dirty="0" smtClean="0"/>
              <a:t>SCOALA GIMNAZIALA CAMARZANA</a:t>
            </a:r>
            <a:endParaRPr lang="en-US" dirty="0" smtClean="0"/>
          </a:p>
          <a:p>
            <a:pPr algn="just"/>
            <a:r>
              <a:rPr lang="en-US" dirty="0" err="1" smtClean="0"/>
              <a:t>Incepand</a:t>
            </a:r>
            <a:r>
              <a:rPr lang="en-US" dirty="0" smtClean="0"/>
              <a:t> cu </a:t>
            </a:r>
            <a:r>
              <a:rPr lang="en-US" dirty="0" err="1" smtClean="0"/>
              <a:t>anul</a:t>
            </a:r>
            <a:r>
              <a:rPr lang="en-US" dirty="0" smtClean="0"/>
              <a:t> </a:t>
            </a:r>
            <a:r>
              <a:rPr lang="en-US" dirty="0" err="1" smtClean="0"/>
              <a:t>scolar</a:t>
            </a:r>
            <a:r>
              <a:rPr lang="en-US" dirty="0" smtClean="0"/>
              <a:t> 2012-2013 </a:t>
            </a:r>
            <a:r>
              <a:rPr lang="en-US" dirty="0" err="1" smtClean="0"/>
              <a:t>grupa</a:t>
            </a:r>
            <a:r>
              <a:rPr lang="en-US" dirty="0" smtClean="0"/>
              <a:t> de </a:t>
            </a:r>
            <a:r>
              <a:rPr lang="en-US" dirty="0" err="1" smtClean="0"/>
              <a:t>prescolari</a:t>
            </a:r>
            <a:r>
              <a:rPr lang="en-US" dirty="0" smtClean="0"/>
              <a:t> care a </a:t>
            </a:r>
            <a:r>
              <a:rPr lang="en-US" dirty="0" err="1" smtClean="0"/>
              <a:t>functionat</a:t>
            </a:r>
            <a:r>
              <a:rPr lang="en-US" dirty="0" smtClean="0"/>
              <a:t> in </a:t>
            </a:r>
            <a:r>
              <a:rPr lang="en-US" dirty="0" err="1" smtClean="0"/>
              <a:t>cadrul</a:t>
            </a:r>
            <a:r>
              <a:rPr lang="en-US" dirty="0" smtClean="0"/>
              <a:t> GPN </a:t>
            </a:r>
            <a:r>
              <a:rPr lang="en-US" dirty="0" err="1" smtClean="0"/>
              <a:t>Varsor</a:t>
            </a:r>
            <a:r>
              <a:rPr lang="en-US" dirty="0" smtClean="0"/>
              <a:t> se </a:t>
            </a:r>
            <a:r>
              <a:rPr lang="en-US" dirty="0" err="1" smtClean="0"/>
              <a:t>desfinteaza</a:t>
            </a:r>
            <a:r>
              <a:rPr lang="en-US" dirty="0" smtClean="0"/>
              <a:t>, </a:t>
            </a:r>
            <a:r>
              <a:rPr lang="en-US" dirty="0" err="1" smtClean="0"/>
              <a:t>datorita</a:t>
            </a:r>
            <a:r>
              <a:rPr lang="en-US" dirty="0" smtClean="0"/>
              <a:t> </a:t>
            </a:r>
            <a:r>
              <a:rPr lang="en-US" dirty="0" err="1" smtClean="0"/>
              <a:t>migratiei</a:t>
            </a:r>
            <a:r>
              <a:rPr lang="en-US" dirty="0" smtClean="0"/>
              <a:t> </a:t>
            </a:r>
            <a:r>
              <a:rPr lang="en-US" dirty="0" err="1" smtClean="0"/>
              <a:t>masive</a:t>
            </a:r>
            <a:r>
              <a:rPr lang="en-US" dirty="0" smtClean="0"/>
              <a:t> a </a:t>
            </a:r>
            <a:r>
              <a:rPr lang="en-US" dirty="0" err="1" smtClean="0"/>
              <a:t>populatiei</a:t>
            </a:r>
            <a:r>
              <a:rPr lang="en-US" dirty="0" smtClean="0"/>
              <a:t> in </a:t>
            </a:r>
            <a:r>
              <a:rPr lang="en-US" dirty="0" err="1" smtClean="0"/>
              <a:t>strainatate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a </a:t>
            </a:r>
            <a:r>
              <a:rPr lang="en-US" dirty="0" err="1" smtClean="0"/>
              <a:t>reducerii</a:t>
            </a:r>
            <a:r>
              <a:rPr lang="en-US" dirty="0" smtClean="0"/>
              <a:t> </a:t>
            </a:r>
            <a:r>
              <a:rPr lang="en-US" dirty="0" err="1" smtClean="0"/>
              <a:t>natalitatii</a:t>
            </a:r>
            <a:r>
              <a:rPr lang="en-US" dirty="0" smtClean="0"/>
              <a:t> din </a:t>
            </a:r>
            <a:r>
              <a:rPr lang="en-US" dirty="0" err="1" smtClean="0"/>
              <a:t>zona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ISTORIC </a:t>
            </a:r>
            <a:br>
              <a:rPr lang="en-US" sz="3200" dirty="0" smtClean="0"/>
            </a:br>
            <a:r>
              <a:rPr lang="en-US" sz="3200" dirty="0" smtClean="0"/>
              <a:t>SCOALA GIMNAZIALA CAMARZANA</a:t>
            </a:r>
            <a:endParaRPr lang="en-US" sz="320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Astfel</a:t>
            </a:r>
            <a:r>
              <a:rPr lang="en-US" dirty="0" smtClean="0"/>
              <a:t> in </a:t>
            </a:r>
            <a:r>
              <a:rPr lang="en-US" dirty="0" err="1" smtClean="0"/>
              <a:t>acest</a:t>
            </a:r>
            <a:r>
              <a:rPr lang="en-US" dirty="0" smtClean="0"/>
              <a:t> an </a:t>
            </a:r>
            <a:r>
              <a:rPr lang="en-US" dirty="0" err="1" smtClean="0"/>
              <a:t>scolar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functiona</a:t>
            </a:r>
            <a:r>
              <a:rPr lang="en-US" dirty="0" smtClean="0"/>
              <a:t> 2 </a:t>
            </a:r>
            <a:r>
              <a:rPr lang="en-US" dirty="0" err="1" smtClean="0"/>
              <a:t>grupe</a:t>
            </a:r>
            <a:r>
              <a:rPr lang="en-US" dirty="0" smtClean="0"/>
              <a:t> de </a:t>
            </a:r>
            <a:r>
              <a:rPr lang="en-US" dirty="0" err="1" smtClean="0"/>
              <a:t>prescolari</a:t>
            </a:r>
            <a:r>
              <a:rPr lang="en-US" dirty="0" smtClean="0"/>
              <a:t> in </a:t>
            </a:r>
            <a:r>
              <a:rPr lang="en-US" dirty="0" err="1" smtClean="0"/>
              <a:t>cadrul</a:t>
            </a:r>
            <a:r>
              <a:rPr lang="en-US" dirty="0" smtClean="0"/>
              <a:t> GPN </a:t>
            </a:r>
            <a:r>
              <a:rPr lang="en-US" dirty="0" err="1" smtClean="0"/>
              <a:t>Camarzana</a:t>
            </a:r>
            <a:r>
              <a:rPr lang="en-US" dirty="0" smtClean="0"/>
              <a:t> cu un </a:t>
            </a:r>
            <a:r>
              <a:rPr lang="en-US" dirty="0" err="1" smtClean="0"/>
              <a:t>efectiv</a:t>
            </a:r>
            <a:r>
              <a:rPr lang="en-US" dirty="0" smtClean="0"/>
              <a:t> total de 27 de </a:t>
            </a:r>
            <a:r>
              <a:rPr lang="en-US" dirty="0" err="1" smtClean="0"/>
              <a:t>copii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Clasa</a:t>
            </a:r>
            <a:r>
              <a:rPr lang="en-US" dirty="0" smtClean="0"/>
              <a:t> </a:t>
            </a:r>
            <a:r>
              <a:rPr lang="en-US" dirty="0" err="1" smtClean="0"/>
              <a:t>pregatitoare</a:t>
            </a:r>
            <a:r>
              <a:rPr lang="en-US" dirty="0" smtClean="0"/>
              <a:t> 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functiona</a:t>
            </a:r>
            <a:r>
              <a:rPr lang="en-US" dirty="0" smtClean="0"/>
              <a:t> in </a:t>
            </a:r>
            <a:r>
              <a:rPr lang="en-US" dirty="0" err="1" smtClean="0"/>
              <a:t>regim</a:t>
            </a:r>
            <a:r>
              <a:rPr lang="en-US" dirty="0" smtClean="0"/>
              <a:t> </a:t>
            </a:r>
            <a:r>
              <a:rPr lang="en-US" dirty="0" err="1" smtClean="0"/>
              <a:t>simultan</a:t>
            </a:r>
            <a:r>
              <a:rPr lang="en-US" dirty="0" smtClean="0"/>
              <a:t> cu </a:t>
            </a:r>
            <a:r>
              <a:rPr lang="en-US" dirty="0" err="1" smtClean="0"/>
              <a:t>clasa</a:t>
            </a:r>
            <a:r>
              <a:rPr lang="en-US" dirty="0" smtClean="0"/>
              <a:t> I </a:t>
            </a:r>
            <a:r>
              <a:rPr lang="en-US" dirty="0" err="1" smtClean="0"/>
              <a:t>datorita</a:t>
            </a:r>
            <a:r>
              <a:rPr lang="en-US" dirty="0" smtClean="0"/>
              <a:t> </a:t>
            </a:r>
            <a:r>
              <a:rPr lang="en-US" dirty="0" err="1" smtClean="0"/>
              <a:t>numarului</a:t>
            </a:r>
            <a:r>
              <a:rPr lang="en-US" dirty="0" smtClean="0"/>
              <a:t> </a:t>
            </a:r>
            <a:r>
              <a:rPr lang="en-US" dirty="0" err="1" smtClean="0"/>
              <a:t>redus</a:t>
            </a:r>
            <a:r>
              <a:rPr lang="en-US" dirty="0" smtClean="0"/>
              <a:t> de </a:t>
            </a:r>
            <a:r>
              <a:rPr lang="en-US" dirty="0" err="1" smtClean="0"/>
              <a:t>elevi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Efectivele</a:t>
            </a:r>
            <a:r>
              <a:rPr lang="en-US" dirty="0" smtClean="0"/>
              <a:t> de </a:t>
            </a:r>
            <a:r>
              <a:rPr lang="en-US" dirty="0" err="1" smtClean="0"/>
              <a:t>elevi</a:t>
            </a:r>
            <a:r>
              <a:rPr lang="en-US" dirty="0" smtClean="0"/>
              <a:t> in </a:t>
            </a:r>
            <a:r>
              <a:rPr lang="en-US" dirty="0" err="1" smtClean="0"/>
              <a:t>acest</a:t>
            </a:r>
            <a:r>
              <a:rPr lang="en-US" dirty="0" smtClean="0"/>
              <a:t> an </a:t>
            </a:r>
            <a:r>
              <a:rPr lang="en-US" dirty="0" err="1" smtClean="0"/>
              <a:t>scolar</a:t>
            </a:r>
            <a:r>
              <a:rPr lang="en-US" dirty="0" smtClean="0"/>
              <a:t> se </a:t>
            </a:r>
            <a:r>
              <a:rPr lang="en-US" dirty="0" err="1" smtClean="0"/>
              <a:t>prezinta</a:t>
            </a:r>
            <a:r>
              <a:rPr lang="en-US" dirty="0" smtClean="0"/>
              <a:t> </a:t>
            </a:r>
            <a:r>
              <a:rPr lang="en-US" dirty="0" err="1" smtClean="0"/>
              <a:t>astfel</a:t>
            </a:r>
            <a:r>
              <a:rPr lang="en-US" dirty="0" smtClean="0"/>
              <a:t>:</a:t>
            </a:r>
          </a:p>
          <a:p>
            <a:pPr lvl="0" algn="just"/>
            <a:r>
              <a:rPr lang="en-US" dirty="0" err="1" smtClean="0"/>
              <a:t>Prescolar</a:t>
            </a:r>
            <a:r>
              <a:rPr lang="en-US" dirty="0" smtClean="0"/>
              <a:t>: 27 </a:t>
            </a:r>
          </a:p>
          <a:p>
            <a:pPr lvl="0" algn="just"/>
            <a:r>
              <a:rPr lang="en-US" dirty="0" err="1" smtClean="0"/>
              <a:t>Primar</a:t>
            </a:r>
            <a:r>
              <a:rPr lang="en-US" dirty="0" smtClean="0"/>
              <a:t>: 79</a:t>
            </a:r>
          </a:p>
          <a:p>
            <a:pPr lvl="0" algn="just"/>
            <a:r>
              <a:rPr lang="en-US" dirty="0" err="1" smtClean="0"/>
              <a:t>Gimnazial</a:t>
            </a:r>
            <a:r>
              <a:rPr lang="en-US" dirty="0" smtClean="0"/>
              <a:t>: 87 </a:t>
            </a:r>
            <a:r>
              <a:rPr lang="en-US" dirty="0" err="1" smtClean="0"/>
              <a:t>elevi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ISTORIC </a:t>
            </a:r>
            <a:br>
              <a:rPr lang="en-US" sz="3200" dirty="0" smtClean="0"/>
            </a:br>
            <a:r>
              <a:rPr lang="en-US" sz="3200" dirty="0" smtClean="0"/>
              <a:t>SCOALA GIMNAZIALA CAMARZANA</a:t>
            </a:r>
            <a:endParaRPr lang="en-US" sz="320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Acesti</a:t>
            </a:r>
            <a:r>
              <a:rPr lang="en-US" dirty="0" smtClean="0"/>
              <a:t> </a:t>
            </a:r>
            <a:r>
              <a:rPr lang="en-US" dirty="0" err="1" smtClean="0"/>
              <a:t>elevi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educati</a:t>
            </a:r>
            <a:r>
              <a:rPr lang="en-US" dirty="0" smtClean="0"/>
              <a:t> de </a:t>
            </a:r>
            <a:r>
              <a:rPr lang="en-US" dirty="0" err="1" smtClean="0"/>
              <a:t>catre</a:t>
            </a:r>
            <a:r>
              <a:rPr lang="en-US" dirty="0" smtClean="0"/>
              <a:t> un </a:t>
            </a:r>
            <a:r>
              <a:rPr lang="en-US" dirty="0" err="1" smtClean="0"/>
              <a:t>colectiv</a:t>
            </a:r>
            <a:r>
              <a:rPr lang="en-US" dirty="0" smtClean="0"/>
              <a:t> format din : 2 </a:t>
            </a:r>
            <a:r>
              <a:rPr lang="en-US" dirty="0" err="1" smtClean="0"/>
              <a:t>educatori</a:t>
            </a:r>
            <a:r>
              <a:rPr lang="en-US" dirty="0" smtClean="0"/>
              <a:t> (Pop Lucia- titular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Rus</a:t>
            </a:r>
            <a:r>
              <a:rPr lang="en-US" dirty="0" smtClean="0"/>
              <a:t> </a:t>
            </a:r>
            <a:r>
              <a:rPr lang="en-US" dirty="0" err="1" smtClean="0"/>
              <a:t>Viorica-pensionara</a:t>
            </a:r>
            <a:r>
              <a:rPr lang="en-US" dirty="0" smtClean="0"/>
              <a:t>), 4 </a:t>
            </a:r>
            <a:r>
              <a:rPr lang="en-US" dirty="0" err="1" smtClean="0"/>
              <a:t>invatatori</a:t>
            </a:r>
            <a:r>
              <a:rPr lang="en-US" dirty="0" smtClean="0"/>
              <a:t> (</a:t>
            </a:r>
            <a:r>
              <a:rPr lang="en-US" dirty="0" err="1" smtClean="0"/>
              <a:t>Bura</a:t>
            </a:r>
            <a:r>
              <a:rPr lang="en-US" dirty="0" smtClean="0"/>
              <a:t> </a:t>
            </a:r>
            <a:r>
              <a:rPr lang="en-US" dirty="0" err="1" smtClean="0"/>
              <a:t>lenuta</a:t>
            </a:r>
            <a:r>
              <a:rPr lang="en-US" dirty="0" smtClean="0"/>
              <a:t>, </a:t>
            </a:r>
            <a:r>
              <a:rPr lang="en-US" dirty="0" err="1" smtClean="0"/>
              <a:t>Catana</a:t>
            </a:r>
            <a:r>
              <a:rPr lang="en-US" dirty="0" smtClean="0"/>
              <a:t> Ana, </a:t>
            </a:r>
            <a:r>
              <a:rPr lang="en-US" dirty="0" err="1" smtClean="0"/>
              <a:t>Huja</a:t>
            </a:r>
            <a:r>
              <a:rPr lang="en-US" dirty="0" smtClean="0"/>
              <a:t> </a:t>
            </a:r>
            <a:r>
              <a:rPr lang="en-US" dirty="0" err="1" smtClean="0"/>
              <a:t>Rodica</a:t>
            </a:r>
            <a:r>
              <a:rPr lang="en-US" dirty="0" smtClean="0"/>
              <a:t>, </a:t>
            </a:r>
            <a:r>
              <a:rPr lang="en-US" dirty="0" err="1" smtClean="0"/>
              <a:t>Nemes</a:t>
            </a:r>
            <a:r>
              <a:rPr lang="en-US" dirty="0" smtClean="0"/>
              <a:t> Daniela),  6 </a:t>
            </a:r>
            <a:r>
              <a:rPr lang="en-US" dirty="0" err="1" smtClean="0"/>
              <a:t>profesori</a:t>
            </a:r>
            <a:r>
              <a:rPr lang="en-US" dirty="0" smtClean="0"/>
              <a:t> (</a:t>
            </a:r>
            <a:r>
              <a:rPr lang="en-US" dirty="0" err="1" smtClean="0"/>
              <a:t>Brinduse</a:t>
            </a:r>
            <a:r>
              <a:rPr lang="en-US" dirty="0" smtClean="0"/>
              <a:t> Gabriela, </a:t>
            </a:r>
            <a:r>
              <a:rPr lang="en-US" dirty="0" err="1" smtClean="0"/>
              <a:t>Ciocan</a:t>
            </a:r>
            <a:r>
              <a:rPr lang="en-US" dirty="0" smtClean="0"/>
              <a:t> Delia, </a:t>
            </a:r>
            <a:r>
              <a:rPr lang="en-US" dirty="0" err="1" smtClean="0"/>
              <a:t>Ratiu</a:t>
            </a:r>
            <a:r>
              <a:rPr lang="en-US" dirty="0" smtClean="0"/>
              <a:t> Monica, Pampa </a:t>
            </a:r>
            <a:r>
              <a:rPr lang="en-US" dirty="0" err="1" smtClean="0"/>
              <a:t>Ludovic</a:t>
            </a:r>
            <a:r>
              <a:rPr lang="en-US" dirty="0" smtClean="0"/>
              <a:t>, </a:t>
            </a:r>
            <a:r>
              <a:rPr lang="en-US" dirty="0" err="1" smtClean="0"/>
              <a:t>Costin</a:t>
            </a:r>
            <a:r>
              <a:rPr lang="en-US" dirty="0" smtClean="0"/>
              <a:t> Marius, </a:t>
            </a:r>
            <a:r>
              <a:rPr lang="en-US" dirty="0" err="1" smtClean="0"/>
              <a:t>Muzica</a:t>
            </a:r>
            <a:r>
              <a:rPr lang="en-US" dirty="0" smtClean="0"/>
              <a:t> </a:t>
            </a:r>
            <a:r>
              <a:rPr lang="en-US" dirty="0" err="1" smtClean="0"/>
              <a:t>Ionut</a:t>
            </a:r>
            <a:r>
              <a:rPr lang="en-US" dirty="0" smtClean="0"/>
              <a:t>, ). </a:t>
            </a:r>
            <a:r>
              <a:rPr lang="en-US" dirty="0" err="1" smtClean="0"/>
              <a:t>Toate</a:t>
            </a:r>
            <a:r>
              <a:rPr lang="en-US" dirty="0" smtClean="0"/>
              <a:t> </a:t>
            </a:r>
            <a:r>
              <a:rPr lang="en-US" dirty="0" err="1" smtClean="0"/>
              <a:t>cadrele</a:t>
            </a:r>
            <a:r>
              <a:rPr lang="en-US" dirty="0" smtClean="0"/>
              <a:t> </a:t>
            </a:r>
            <a:r>
              <a:rPr lang="en-US" dirty="0" err="1" smtClean="0"/>
              <a:t>didactice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calificate</a:t>
            </a:r>
            <a:r>
              <a:rPr lang="en-US" dirty="0" smtClean="0"/>
              <a:t> .</a:t>
            </a:r>
          </a:p>
          <a:p>
            <a:pPr algn="just"/>
            <a:r>
              <a:rPr lang="en-US" dirty="0" smtClean="0"/>
              <a:t>In </a:t>
            </a:r>
            <a:r>
              <a:rPr lang="en-US" dirty="0" err="1" smtClean="0"/>
              <a:t>anul</a:t>
            </a:r>
            <a:r>
              <a:rPr lang="en-US" dirty="0" smtClean="0"/>
              <a:t> </a:t>
            </a:r>
            <a:r>
              <a:rPr lang="en-US" dirty="0" err="1" smtClean="0"/>
              <a:t>scolar</a:t>
            </a:r>
            <a:r>
              <a:rPr lang="en-US" dirty="0" smtClean="0"/>
              <a:t> 2013-2014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functiona</a:t>
            </a:r>
            <a:r>
              <a:rPr lang="en-US" dirty="0" smtClean="0"/>
              <a:t> 2 </a:t>
            </a:r>
            <a:r>
              <a:rPr lang="en-US" dirty="0" err="1" smtClean="0"/>
              <a:t>grupe</a:t>
            </a:r>
            <a:r>
              <a:rPr lang="en-US" dirty="0" smtClean="0"/>
              <a:t> de </a:t>
            </a:r>
            <a:r>
              <a:rPr lang="en-US" dirty="0" err="1" smtClean="0"/>
              <a:t>gradinita</a:t>
            </a:r>
            <a:r>
              <a:rPr lang="en-US" dirty="0" smtClean="0"/>
              <a:t> </a:t>
            </a:r>
            <a:r>
              <a:rPr lang="en-US" dirty="0" err="1" smtClean="0"/>
              <a:t>deservite</a:t>
            </a:r>
            <a:r>
              <a:rPr lang="en-US" dirty="0" smtClean="0"/>
              <a:t> de 2 cadre </a:t>
            </a:r>
            <a:r>
              <a:rPr lang="en-US" dirty="0" err="1" smtClean="0"/>
              <a:t>didactice</a:t>
            </a:r>
            <a:r>
              <a:rPr lang="en-US" dirty="0" smtClean="0"/>
              <a:t> </a:t>
            </a:r>
            <a:r>
              <a:rPr lang="en-US" dirty="0" err="1" smtClean="0"/>
              <a:t>calificate</a:t>
            </a:r>
            <a:r>
              <a:rPr lang="en-US" dirty="0" smtClean="0"/>
              <a:t>, 1 </a:t>
            </a:r>
            <a:r>
              <a:rPr lang="en-US" dirty="0" err="1" smtClean="0"/>
              <a:t>educatoare</a:t>
            </a:r>
            <a:r>
              <a:rPr lang="en-US" dirty="0" smtClean="0"/>
              <a:t> </a:t>
            </a:r>
            <a:r>
              <a:rPr lang="en-US" dirty="0" err="1" smtClean="0"/>
              <a:t>titulara</a:t>
            </a:r>
            <a:r>
              <a:rPr lang="en-US" dirty="0" smtClean="0"/>
              <a:t> Pop Lucia </a:t>
            </a:r>
            <a:r>
              <a:rPr lang="en-US" dirty="0" err="1" smtClean="0"/>
              <a:t>si</a:t>
            </a:r>
            <a:r>
              <a:rPr lang="en-US" dirty="0" smtClean="0"/>
              <a:t> 1 </a:t>
            </a:r>
            <a:r>
              <a:rPr lang="en-US" dirty="0" err="1" smtClean="0"/>
              <a:t>educatoare</a:t>
            </a:r>
            <a:r>
              <a:rPr lang="en-US" dirty="0" smtClean="0"/>
              <a:t> </a:t>
            </a:r>
            <a:r>
              <a:rPr lang="en-US" dirty="0" err="1" smtClean="0"/>
              <a:t>suplinitoare</a:t>
            </a:r>
            <a:r>
              <a:rPr lang="en-US" dirty="0" smtClean="0"/>
              <a:t> </a:t>
            </a:r>
            <a:r>
              <a:rPr lang="en-US" dirty="0" err="1" smtClean="0"/>
              <a:t>calificata</a:t>
            </a:r>
            <a:r>
              <a:rPr lang="en-US" dirty="0" smtClean="0"/>
              <a:t> in </a:t>
            </a:r>
            <a:r>
              <a:rPr lang="en-US" dirty="0" err="1" smtClean="0"/>
              <a:t>persoana</a:t>
            </a:r>
            <a:r>
              <a:rPr lang="en-US" dirty="0" smtClean="0"/>
              <a:t> d-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Mic</a:t>
            </a:r>
            <a:r>
              <a:rPr lang="en-US" dirty="0" smtClean="0"/>
              <a:t> </a:t>
            </a:r>
            <a:r>
              <a:rPr lang="en-US" dirty="0" err="1" smtClean="0"/>
              <a:t>Viorica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ISTORIC </a:t>
            </a:r>
            <a:br>
              <a:rPr lang="en-US" sz="3200" dirty="0" smtClean="0"/>
            </a:br>
            <a:r>
              <a:rPr lang="en-US" sz="3200" dirty="0" smtClean="0"/>
              <a:t>SCOALA GIMNAZIALA CAMARZANA</a:t>
            </a:r>
            <a:endParaRPr lang="en-US" sz="320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sz="3400" dirty="0" err="1" smtClean="0"/>
              <a:t>Pentru</a:t>
            </a:r>
            <a:r>
              <a:rPr lang="en-US" sz="3400" dirty="0" smtClean="0"/>
              <a:t> </a:t>
            </a:r>
            <a:r>
              <a:rPr lang="en-US" sz="3400" dirty="0" err="1" smtClean="0"/>
              <a:t>invatamantul</a:t>
            </a:r>
            <a:r>
              <a:rPr lang="en-US" sz="3400" dirty="0" smtClean="0"/>
              <a:t> </a:t>
            </a:r>
            <a:r>
              <a:rPr lang="en-US" sz="3400" dirty="0" err="1" smtClean="0"/>
              <a:t>primar</a:t>
            </a:r>
            <a:r>
              <a:rPr lang="en-US" sz="3400" dirty="0" smtClean="0"/>
              <a:t> </a:t>
            </a:r>
            <a:r>
              <a:rPr lang="en-US" sz="3400" dirty="0" err="1" smtClean="0"/>
              <a:t>situatia</a:t>
            </a:r>
            <a:r>
              <a:rPr lang="en-US" sz="3400" dirty="0" smtClean="0"/>
              <a:t> se </a:t>
            </a:r>
            <a:r>
              <a:rPr lang="en-US" sz="3400" dirty="0" err="1" smtClean="0"/>
              <a:t>prezinta</a:t>
            </a:r>
            <a:r>
              <a:rPr lang="en-US" sz="3400" dirty="0" smtClean="0"/>
              <a:t> </a:t>
            </a:r>
            <a:r>
              <a:rPr lang="en-US" sz="3400" dirty="0" err="1" smtClean="0"/>
              <a:t>dupa</a:t>
            </a:r>
            <a:r>
              <a:rPr lang="en-US" sz="3400" dirty="0" smtClean="0"/>
              <a:t> cum </a:t>
            </a:r>
            <a:r>
              <a:rPr lang="en-US" sz="3400" dirty="0" err="1" smtClean="0"/>
              <a:t>urmeaza</a:t>
            </a:r>
            <a:r>
              <a:rPr lang="en-US" sz="3400" dirty="0" smtClean="0"/>
              <a:t>:</a:t>
            </a:r>
          </a:p>
          <a:p>
            <a:pPr lvl="0" algn="just"/>
            <a:r>
              <a:rPr lang="en-US" sz="3400" dirty="0" err="1" smtClean="0"/>
              <a:t>Clasa</a:t>
            </a:r>
            <a:r>
              <a:rPr lang="en-US" sz="3400" dirty="0" smtClean="0"/>
              <a:t> </a:t>
            </a:r>
            <a:r>
              <a:rPr lang="en-US" sz="3400" dirty="0" err="1" smtClean="0"/>
              <a:t>pregatitoare</a:t>
            </a:r>
            <a:r>
              <a:rPr lang="en-US" sz="3400" dirty="0" smtClean="0"/>
              <a:t>  </a:t>
            </a:r>
            <a:r>
              <a:rPr lang="en-US" sz="3400" dirty="0" err="1" smtClean="0"/>
              <a:t>functioneaza</a:t>
            </a:r>
            <a:r>
              <a:rPr lang="en-US" sz="3400" dirty="0" smtClean="0"/>
              <a:t> in </a:t>
            </a:r>
            <a:r>
              <a:rPr lang="en-US" sz="3400" dirty="0" err="1" smtClean="0"/>
              <a:t>regim</a:t>
            </a:r>
            <a:r>
              <a:rPr lang="en-US" sz="3400" dirty="0" smtClean="0"/>
              <a:t> </a:t>
            </a:r>
            <a:r>
              <a:rPr lang="en-US" sz="3400" dirty="0" err="1" smtClean="0"/>
              <a:t>simultan</a:t>
            </a:r>
            <a:r>
              <a:rPr lang="en-US" sz="3400" dirty="0" smtClean="0"/>
              <a:t> cu </a:t>
            </a:r>
            <a:r>
              <a:rPr lang="en-US" sz="3400" dirty="0" err="1" smtClean="0"/>
              <a:t>clasa</a:t>
            </a:r>
            <a:r>
              <a:rPr lang="en-US" sz="3400" dirty="0" smtClean="0"/>
              <a:t> I, </a:t>
            </a:r>
            <a:r>
              <a:rPr lang="en-US" sz="3400" dirty="0" err="1" smtClean="0"/>
              <a:t>coordonata</a:t>
            </a:r>
            <a:r>
              <a:rPr lang="en-US" sz="3400" dirty="0" smtClean="0"/>
              <a:t> de </a:t>
            </a:r>
            <a:r>
              <a:rPr lang="en-US" sz="3400" dirty="0" err="1" smtClean="0"/>
              <a:t>profesorul</a:t>
            </a:r>
            <a:r>
              <a:rPr lang="en-US" sz="3400" dirty="0" smtClean="0"/>
              <a:t> </a:t>
            </a:r>
            <a:r>
              <a:rPr lang="en-US" sz="3400" dirty="0" err="1" smtClean="0"/>
              <a:t>pentru</a:t>
            </a:r>
            <a:r>
              <a:rPr lang="en-US" sz="3400" dirty="0" smtClean="0"/>
              <a:t> </a:t>
            </a:r>
            <a:r>
              <a:rPr lang="en-US" sz="3400" dirty="0" err="1" smtClean="0"/>
              <a:t>invatamantul</a:t>
            </a:r>
            <a:r>
              <a:rPr lang="en-US" sz="3400" dirty="0" smtClean="0"/>
              <a:t> </a:t>
            </a:r>
            <a:r>
              <a:rPr lang="en-US" sz="3400" dirty="0" err="1" smtClean="0"/>
              <a:t>primar</a:t>
            </a:r>
            <a:r>
              <a:rPr lang="en-US" sz="3400" dirty="0" smtClean="0"/>
              <a:t> </a:t>
            </a:r>
            <a:r>
              <a:rPr lang="en-US" sz="3400" dirty="0" err="1" smtClean="0"/>
              <a:t>si</a:t>
            </a:r>
            <a:r>
              <a:rPr lang="en-US" sz="3400" dirty="0" smtClean="0"/>
              <a:t> </a:t>
            </a:r>
            <a:r>
              <a:rPr lang="en-US" sz="3400" dirty="0" err="1" smtClean="0"/>
              <a:t>prescolar</a:t>
            </a:r>
            <a:r>
              <a:rPr lang="en-US" sz="3400" dirty="0" smtClean="0"/>
              <a:t> </a:t>
            </a:r>
            <a:r>
              <a:rPr lang="en-US" sz="3400" dirty="0" err="1" smtClean="0"/>
              <a:t>Nemes</a:t>
            </a:r>
            <a:r>
              <a:rPr lang="en-US" sz="3400" dirty="0" smtClean="0"/>
              <a:t> Daniela</a:t>
            </a:r>
          </a:p>
          <a:p>
            <a:pPr lvl="0" algn="just"/>
            <a:r>
              <a:rPr lang="en-US" sz="3400" dirty="0" err="1" smtClean="0"/>
              <a:t>Clasa</a:t>
            </a:r>
            <a:r>
              <a:rPr lang="en-US" sz="3400" dirty="0" smtClean="0"/>
              <a:t> a II- </a:t>
            </a:r>
            <a:r>
              <a:rPr lang="en-US" sz="3400" dirty="0" err="1" smtClean="0"/>
              <a:t>clasa</a:t>
            </a:r>
            <a:r>
              <a:rPr lang="en-US" sz="3400" dirty="0" smtClean="0"/>
              <a:t> </a:t>
            </a:r>
            <a:r>
              <a:rPr lang="en-US" sz="3400" dirty="0" err="1" smtClean="0"/>
              <a:t>unica</a:t>
            </a:r>
            <a:r>
              <a:rPr lang="en-US" sz="3400" dirty="0" smtClean="0"/>
              <a:t>, </a:t>
            </a:r>
            <a:r>
              <a:rPr lang="en-US" sz="3400" dirty="0" err="1" smtClean="0"/>
              <a:t>coordonata</a:t>
            </a:r>
            <a:r>
              <a:rPr lang="en-US" sz="3400" dirty="0" smtClean="0"/>
              <a:t> de d-</a:t>
            </a:r>
            <a:r>
              <a:rPr lang="en-US" sz="3400" dirty="0" err="1" smtClean="0"/>
              <a:t>na</a:t>
            </a:r>
            <a:r>
              <a:rPr lang="en-US" sz="3400" dirty="0" smtClean="0"/>
              <a:t> </a:t>
            </a:r>
            <a:r>
              <a:rPr lang="en-US" sz="3400" dirty="0" err="1" smtClean="0"/>
              <a:t>invatatoare</a:t>
            </a:r>
            <a:r>
              <a:rPr lang="en-US" sz="3400" dirty="0" smtClean="0"/>
              <a:t> </a:t>
            </a:r>
            <a:r>
              <a:rPr lang="en-US" sz="3400" dirty="0" err="1" smtClean="0"/>
              <a:t>Catana</a:t>
            </a:r>
            <a:r>
              <a:rPr lang="en-US" sz="3400" dirty="0" smtClean="0"/>
              <a:t> Ana</a:t>
            </a:r>
          </a:p>
          <a:p>
            <a:pPr lvl="0" algn="just"/>
            <a:r>
              <a:rPr lang="en-US" sz="3400" dirty="0" err="1" smtClean="0"/>
              <a:t>Clasa</a:t>
            </a:r>
            <a:r>
              <a:rPr lang="en-US" sz="3400" dirty="0" smtClean="0"/>
              <a:t> a III- </a:t>
            </a:r>
            <a:r>
              <a:rPr lang="en-US" sz="3400" dirty="0" err="1" smtClean="0"/>
              <a:t>clasa</a:t>
            </a:r>
            <a:r>
              <a:rPr lang="en-US" sz="3400" dirty="0" smtClean="0"/>
              <a:t> </a:t>
            </a:r>
            <a:r>
              <a:rPr lang="en-US" sz="3400" dirty="0" err="1" smtClean="0"/>
              <a:t>unica</a:t>
            </a:r>
            <a:r>
              <a:rPr lang="en-US" sz="3400" dirty="0" smtClean="0"/>
              <a:t>, </a:t>
            </a:r>
            <a:r>
              <a:rPr lang="en-US" sz="3400" dirty="0" err="1" smtClean="0"/>
              <a:t>coordonata</a:t>
            </a:r>
            <a:r>
              <a:rPr lang="en-US" sz="3400" dirty="0" smtClean="0"/>
              <a:t> de d-</a:t>
            </a:r>
            <a:r>
              <a:rPr lang="en-US" sz="3400" dirty="0" err="1" smtClean="0"/>
              <a:t>na</a:t>
            </a:r>
            <a:r>
              <a:rPr lang="en-US" sz="3400" dirty="0" smtClean="0"/>
              <a:t> </a:t>
            </a:r>
            <a:r>
              <a:rPr lang="en-US" sz="3400" dirty="0" err="1" smtClean="0"/>
              <a:t>invatatoare</a:t>
            </a:r>
            <a:r>
              <a:rPr lang="en-US" sz="3400" dirty="0" smtClean="0"/>
              <a:t> </a:t>
            </a:r>
            <a:r>
              <a:rPr lang="en-US" sz="3400" dirty="0" err="1" smtClean="0"/>
              <a:t>Huja</a:t>
            </a:r>
            <a:r>
              <a:rPr lang="en-US" sz="3400" dirty="0" smtClean="0"/>
              <a:t> </a:t>
            </a:r>
            <a:r>
              <a:rPr lang="en-US" sz="3400" dirty="0" err="1" smtClean="0"/>
              <a:t>Rodica</a:t>
            </a:r>
            <a:endParaRPr lang="en-US" sz="3400" dirty="0" smtClean="0"/>
          </a:p>
          <a:p>
            <a:pPr lvl="0" algn="just"/>
            <a:r>
              <a:rPr lang="en-US" sz="3400" dirty="0" err="1" smtClean="0"/>
              <a:t>Clasa</a:t>
            </a:r>
            <a:r>
              <a:rPr lang="en-US" sz="3400" dirty="0" smtClean="0"/>
              <a:t> a IV-a- </a:t>
            </a:r>
            <a:r>
              <a:rPr lang="en-US" sz="3400" dirty="0" err="1" smtClean="0"/>
              <a:t>clasa</a:t>
            </a:r>
            <a:r>
              <a:rPr lang="en-US" sz="3400" dirty="0" smtClean="0"/>
              <a:t> </a:t>
            </a:r>
            <a:r>
              <a:rPr lang="en-US" sz="3400" dirty="0" err="1" smtClean="0"/>
              <a:t>unica</a:t>
            </a:r>
            <a:r>
              <a:rPr lang="en-US" sz="3400" dirty="0" smtClean="0"/>
              <a:t>, </a:t>
            </a:r>
            <a:r>
              <a:rPr lang="en-US" sz="3400" dirty="0" err="1" smtClean="0"/>
              <a:t>coordonata</a:t>
            </a:r>
            <a:r>
              <a:rPr lang="en-US" sz="3400" dirty="0" smtClean="0"/>
              <a:t> de d-</a:t>
            </a:r>
            <a:r>
              <a:rPr lang="en-US" sz="3400" dirty="0" err="1" smtClean="0"/>
              <a:t>na</a:t>
            </a:r>
            <a:r>
              <a:rPr lang="en-US" sz="3400" dirty="0" smtClean="0"/>
              <a:t> </a:t>
            </a:r>
            <a:r>
              <a:rPr lang="en-US" sz="3400" dirty="0" err="1" smtClean="0"/>
              <a:t>invatatoare</a:t>
            </a:r>
            <a:r>
              <a:rPr lang="en-US" sz="3400" dirty="0" smtClean="0"/>
              <a:t> </a:t>
            </a:r>
            <a:r>
              <a:rPr lang="en-US" sz="3400" dirty="0" err="1" smtClean="0"/>
              <a:t>Bura</a:t>
            </a:r>
            <a:r>
              <a:rPr lang="en-US" sz="3400" dirty="0" smtClean="0"/>
              <a:t> </a:t>
            </a:r>
            <a:r>
              <a:rPr lang="en-US" sz="3400" dirty="0" err="1" smtClean="0"/>
              <a:t>Lenuta</a:t>
            </a:r>
            <a:endParaRPr lang="en-US" sz="3400" dirty="0" smtClean="0"/>
          </a:p>
          <a:p>
            <a:pPr algn="just"/>
            <a:r>
              <a:rPr lang="en-US" sz="3100" dirty="0" err="1" smtClean="0"/>
              <a:t>Efectivul</a:t>
            </a:r>
            <a:r>
              <a:rPr lang="en-US" sz="3100" dirty="0" smtClean="0"/>
              <a:t> total de </a:t>
            </a:r>
            <a:r>
              <a:rPr lang="en-US" sz="3100" dirty="0" err="1" smtClean="0"/>
              <a:t>elevi</a:t>
            </a:r>
            <a:r>
              <a:rPr lang="en-US" sz="3100" dirty="0" smtClean="0"/>
              <a:t> din </a:t>
            </a:r>
            <a:r>
              <a:rPr lang="en-US" sz="3100" dirty="0" err="1" smtClean="0"/>
              <a:t>ciclul</a:t>
            </a:r>
            <a:r>
              <a:rPr lang="en-US" sz="3100" dirty="0" smtClean="0"/>
              <a:t> </a:t>
            </a:r>
            <a:r>
              <a:rPr lang="en-US" sz="3100" dirty="0" err="1" smtClean="0"/>
              <a:t>primar</a:t>
            </a:r>
            <a:r>
              <a:rPr lang="en-US" sz="3100" dirty="0" smtClean="0"/>
              <a:t> </a:t>
            </a:r>
            <a:r>
              <a:rPr lang="en-US" sz="3100" dirty="0" err="1" smtClean="0"/>
              <a:t>este</a:t>
            </a:r>
            <a:r>
              <a:rPr lang="en-US" sz="3100" dirty="0" smtClean="0"/>
              <a:t> de 65 </a:t>
            </a:r>
            <a:r>
              <a:rPr lang="en-US" sz="3100" dirty="0" err="1" smtClean="0"/>
              <a:t>elevi</a:t>
            </a:r>
            <a:r>
              <a:rPr lang="en-US" sz="3100" dirty="0" smtClean="0"/>
              <a:t>.</a:t>
            </a:r>
          </a:p>
          <a:p>
            <a:pPr>
              <a:buNone/>
            </a:pPr>
            <a:endParaRPr lang="en-US" sz="2800" dirty="0" smtClean="0"/>
          </a:p>
          <a:p>
            <a:pPr lvl="0"/>
            <a:endParaRPr lang="en-US" sz="3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ISTORIC </a:t>
            </a:r>
            <a:br>
              <a:rPr lang="en-US" sz="3200" dirty="0" smtClean="0"/>
            </a:br>
            <a:r>
              <a:rPr lang="en-US" sz="3200" dirty="0" smtClean="0"/>
              <a:t>SCOALA GIMNAZIALA CAMARZANA</a:t>
            </a:r>
            <a:endParaRPr lang="en-US" sz="320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invatamantul</a:t>
            </a:r>
            <a:r>
              <a:rPr lang="en-US" dirty="0" smtClean="0"/>
              <a:t> </a:t>
            </a:r>
            <a:r>
              <a:rPr lang="en-US" dirty="0" err="1" smtClean="0"/>
              <a:t>gimnazial</a:t>
            </a:r>
            <a:r>
              <a:rPr lang="en-US" dirty="0" smtClean="0"/>
              <a:t> </a:t>
            </a:r>
            <a:r>
              <a:rPr lang="en-US" dirty="0" err="1" smtClean="0"/>
              <a:t>situatia</a:t>
            </a:r>
            <a:r>
              <a:rPr lang="en-US" dirty="0" smtClean="0"/>
              <a:t> se </a:t>
            </a:r>
            <a:r>
              <a:rPr lang="en-US" dirty="0" err="1" smtClean="0"/>
              <a:t>prezinta</a:t>
            </a:r>
            <a:r>
              <a:rPr lang="en-US" dirty="0" smtClean="0"/>
              <a:t> </a:t>
            </a:r>
            <a:r>
              <a:rPr lang="en-US" dirty="0" err="1" smtClean="0"/>
              <a:t>dupa</a:t>
            </a:r>
            <a:r>
              <a:rPr lang="en-US" dirty="0" smtClean="0"/>
              <a:t> cum </a:t>
            </a:r>
            <a:r>
              <a:rPr lang="en-US" dirty="0" err="1" smtClean="0"/>
              <a:t>urmeaza</a:t>
            </a:r>
            <a:r>
              <a:rPr lang="en-US" dirty="0" smtClean="0"/>
              <a:t>:</a:t>
            </a:r>
          </a:p>
          <a:p>
            <a:pPr lvl="0" algn="just"/>
            <a:r>
              <a:rPr lang="en-US" dirty="0" err="1" smtClean="0"/>
              <a:t>Clasa</a:t>
            </a:r>
            <a:r>
              <a:rPr lang="en-US" dirty="0" smtClean="0"/>
              <a:t> a V-a: 20 </a:t>
            </a:r>
            <a:r>
              <a:rPr lang="en-US" dirty="0" err="1" smtClean="0"/>
              <a:t>elevi</a:t>
            </a:r>
            <a:endParaRPr lang="en-US" dirty="0" smtClean="0"/>
          </a:p>
          <a:p>
            <a:pPr lvl="0" algn="just"/>
            <a:r>
              <a:rPr lang="en-US" dirty="0" err="1" smtClean="0"/>
              <a:t>Clasa</a:t>
            </a:r>
            <a:r>
              <a:rPr lang="en-US" dirty="0" smtClean="0"/>
              <a:t> a VI-a: 22 </a:t>
            </a:r>
            <a:r>
              <a:rPr lang="en-US" dirty="0" err="1" smtClean="0"/>
              <a:t>elevi</a:t>
            </a:r>
            <a:endParaRPr lang="en-US" dirty="0" smtClean="0"/>
          </a:p>
          <a:p>
            <a:pPr lvl="0" algn="just"/>
            <a:r>
              <a:rPr lang="en-US" dirty="0" err="1" smtClean="0"/>
              <a:t>Clasa</a:t>
            </a:r>
            <a:r>
              <a:rPr lang="en-US" dirty="0" smtClean="0"/>
              <a:t> a VII-a: 21 </a:t>
            </a:r>
            <a:r>
              <a:rPr lang="en-US" dirty="0" err="1" smtClean="0"/>
              <a:t>elevi</a:t>
            </a:r>
            <a:endParaRPr lang="en-US" dirty="0" smtClean="0"/>
          </a:p>
          <a:p>
            <a:pPr lvl="0" algn="just"/>
            <a:r>
              <a:rPr lang="en-US" dirty="0" err="1" smtClean="0"/>
              <a:t>Clasa</a:t>
            </a:r>
            <a:r>
              <a:rPr lang="en-US" dirty="0" smtClean="0"/>
              <a:t> a VIII-a: 21 </a:t>
            </a:r>
            <a:r>
              <a:rPr lang="en-US" dirty="0" err="1" smtClean="0"/>
              <a:t>elevi</a:t>
            </a:r>
            <a:endParaRPr lang="en-US" dirty="0" smtClean="0"/>
          </a:p>
          <a:p>
            <a:pPr algn="just"/>
            <a:r>
              <a:rPr lang="en-US" dirty="0" smtClean="0"/>
              <a:t>   </a:t>
            </a:r>
            <a:r>
              <a:rPr lang="en-US" dirty="0" err="1" smtClean="0"/>
              <a:t>Efectivul</a:t>
            </a:r>
            <a:r>
              <a:rPr lang="en-US" dirty="0" smtClean="0"/>
              <a:t> total de </a:t>
            </a:r>
            <a:r>
              <a:rPr lang="en-US" dirty="0" err="1" smtClean="0"/>
              <a:t>elevi</a:t>
            </a:r>
            <a:r>
              <a:rPr lang="en-US" dirty="0" smtClean="0"/>
              <a:t> din </a:t>
            </a:r>
            <a:r>
              <a:rPr lang="en-US" dirty="0" err="1" smtClean="0"/>
              <a:t>ciclul</a:t>
            </a:r>
            <a:r>
              <a:rPr lang="en-US" dirty="0" smtClean="0"/>
              <a:t> </a:t>
            </a:r>
            <a:r>
              <a:rPr lang="en-US" dirty="0" err="1" smtClean="0"/>
              <a:t>primar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de 84 </a:t>
            </a:r>
            <a:r>
              <a:rPr lang="en-US" dirty="0" err="1" smtClean="0"/>
              <a:t>elevi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ISTORIC </a:t>
            </a:r>
            <a:br>
              <a:rPr lang="en-US" sz="3200" dirty="0" smtClean="0"/>
            </a:br>
            <a:r>
              <a:rPr lang="en-US" sz="3200" dirty="0" smtClean="0"/>
              <a:t>SCOALA GIMNAZIALA CAMARZANA</a:t>
            </a:r>
            <a:endParaRPr lang="en-US" sz="320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Cadrele</a:t>
            </a:r>
            <a:r>
              <a:rPr lang="en-US" dirty="0" smtClean="0"/>
              <a:t> </a:t>
            </a:r>
            <a:r>
              <a:rPr lang="en-US" dirty="0" err="1" smtClean="0"/>
              <a:t>didactice</a:t>
            </a:r>
            <a:r>
              <a:rPr lang="en-US" dirty="0" smtClean="0"/>
              <a:t> care </a:t>
            </a:r>
            <a:r>
              <a:rPr lang="en-US" dirty="0" err="1" smtClean="0"/>
              <a:t>lucreaza</a:t>
            </a:r>
            <a:r>
              <a:rPr lang="en-US" dirty="0" smtClean="0"/>
              <a:t> in </a:t>
            </a:r>
            <a:r>
              <a:rPr lang="en-US" dirty="0" err="1" smtClean="0"/>
              <a:t>acest</a:t>
            </a:r>
            <a:r>
              <a:rPr lang="en-US" dirty="0" smtClean="0"/>
              <a:t> an </a:t>
            </a:r>
            <a:r>
              <a:rPr lang="en-US" dirty="0" err="1" smtClean="0"/>
              <a:t>sunt</a:t>
            </a:r>
            <a:r>
              <a:rPr lang="en-US" dirty="0" smtClean="0"/>
              <a:t>  </a:t>
            </a:r>
            <a:r>
              <a:rPr lang="en-US" dirty="0" err="1" smtClean="0"/>
              <a:t>reprezentate</a:t>
            </a:r>
            <a:r>
              <a:rPr lang="en-US" dirty="0" smtClean="0"/>
              <a:t> de 2 </a:t>
            </a:r>
            <a:r>
              <a:rPr lang="en-US" dirty="0" err="1" smtClean="0"/>
              <a:t>educatoare</a:t>
            </a:r>
            <a:r>
              <a:rPr lang="en-US" dirty="0" smtClean="0"/>
              <a:t> (</a:t>
            </a:r>
            <a:r>
              <a:rPr lang="en-US" dirty="0" err="1" smtClean="0"/>
              <a:t>Mic</a:t>
            </a:r>
            <a:r>
              <a:rPr lang="en-US" dirty="0" smtClean="0"/>
              <a:t> </a:t>
            </a:r>
            <a:r>
              <a:rPr lang="en-US" dirty="0" err="1" smtClean="0"/>
              <a:t>Viorica</a:t>
            </a:r>
            <a:r>
              <a:rPr lang="en-US" dirty="0" smtClean="0"/>
              <a:t>, Pop Lucia), 4 </a:t>
            </a:r>
            <a:r>
              <a:rPr lang="en-US" dirty="0" err="1" smtClean="0"/>
              <a:t>invatatoare</a:t>
            </a:r>
            <a:r>
              <a:rPr lang="en-US" dirty="0" smtClean="0"/>
              <a:t> (</a:t>
            </a:r>
            <a:r>
              <a:rPr lang="en-US" dirty="0" err="1" smtClean="0"/>
              <a:t>Bura</a:t>
            </a:r>
            <a:r>
              <a:rPr lang="en-US" dirty="0" smtClean="0"/>
              <a:t> </a:t>
            </a:r>
            <a:r>
              <a:rPr lang="en-US" dirty="0" err="1" smtClean="0"/>
              <a:t>Lenuta</a:t>
            </a:r>
            <a:r>
              <a:rPr lang="en-US" dirty="0" smtClean="0"/>
              <a:t>, </a:t>
            </a:r>
            <a:r>
              <a:rPr lang="en-US" dirty="0" err="1" smtClean="0"/>
              <a:t>Catana</a:t>
            </a:r>
            <a:r>
              <a:rPr lang="en-US" dirty="0" smtClean="0"/>
              <a:t> Ana, </a:t>
            </a:r>
            <a:r>
              <a:rPr lang="en-US" dirty="0" err="1" smtClean="0"/>
              <a:t>Huja</a:t>
            </a:r>
            <a:r>
              <a:rPr lang="en-US" dirty="0" smtClean="0"/>
              <a:t> </a:t>
            </a:r>
            <a:r>
              <a:rPr lang="en-US" dirty="0" err="1" smtClean="0"/>
              <a:t>Rodica</a:t>
            </a:r>
            <a:r>
              <a:rPr lang="en-US" dirty="0" smtClean="0"/>
              <a:t>, </a:t>
            </a:r>
            <a:r>
              <a:rPr lang="en-US" dirty="0" err="1" smtClean="0"/>
              <a:t>Nemes</a:t>
            </a:r>
            <a:r>
              <a:rPr lang="en-US" dirty="0" smtClean="0"/>
              <a:t> Daniela) </a:t>
            </a:r>
            <a:r>
              <a:rPr lang="en-US" dirty="0" err="1" smtClean="0"/>
              <a:t>si</a:t>
            </a:r>
            <a:r>
              <a:rPr lang="en-US" dirty="0" smtClean="0"/>
              <a:t> 7 </a:t>
            </a:r>
            <a:r>
              <a:rPr lang="en-US" dirty="0" err="1" smtClean="0"/>
              <a:t>profesori</a:t>
            </a:r>
            <a:r>
              <a:rPr lang="en-US" dirty="0" smtClean="0"/>
              <a:t> (</a:t>
            </a:r>
            <a:r>
              <a:rPr lang="en-US" dirty="0" err="1" smtClean="0"/>
              <a:t>Pacurar</a:t>
            </a:r>
            <a:r>
              <a:rPr lang="en-US" dirty="0" smtClean="0"/>
              <a:t> </a:t>
            </a:r>
            <a:r>
              <a:rPr lang="en-US" dirty="0" err="1" smtClean="0"/>
              <a:t>Romina</a:t>
            </a:r>
            <a:r>
              <a:rPr lang="en-US" dirty="0" smtClean="0"/>
              <a:t>, </a:t>
            </a:r>
            <a:r>
              <a:rPr lang="en-US" dirty="0" err="1" smtClean="0"/>
              <a:t>Nistor</a:t>
            </a:r>
            <a:r>
              <a:rPr lang="en-US" dirty="0" smtClean="0"/>
              <a:t> Lucia, </a:t>
            </a:r>
            <a:r>
              <a:rPr lang="en-US" dirty="0" err="1" smtClean="0"/>
              <a:t>Brinduse</a:t>
            </a:r>
            <a:r>
              <a:rPr lang="en-US" dirty="0" smtClean="0"/>
              <a:t> Gabriela, Pampa </a:t>
            </a:r>
            <a:r>
              <a:rPr lang="en-US" dirty="0" err="1" smtClean="0"/>
              <a:t>Ludovic</a:t>
            </a:r>
            <a:r>
              <a:rPr lang="en-US" dirty="0" smtClean="0"/>
              <a:t>, </a:t>
            </a:r>
            <a:r>
              <a:rPr lang="en-US" dirty="0" err="1" smtClean="0"/>
              <a:t>Costin</a:t>
            </a:r>
            <a:r>
              <a:rPr lang="en-US" dirty="0" smtClean="0"/>
              <a:t> Marius, </a:t>
            </a:r>
            <a:r>
              <a:rPr lang="en-US" dirty="0" err="1" smtClean="0"/>
              <a:t>Coti</a:t>
            </a:r>
            <a:r>
              <a:rPr lang="en-US" dirty="0" smtClean="0"/>
              <a:t> </a:t>
            </a:r>
            <a:r>
              <a:rPr lang="en-US" dirty="0" err="1" smtClean="0"/>
              <a:t>Raluca</a:t>
            </a:r>
            <a:r>
              <a:rPr lang="en-US" dirty="0" smtClean="0"/>
              <a:t>, </a:t>
            </a:r>
            <a:r>
              <a:rPr lang="en-US" dirty="0" err="1" smtClean="0"/>
              <a:t>Bogdan</a:t>
            </a:r>
            <a:r>
              <a:rPr lang="en-US" dirty="0" smtClean="0"/>
              <a:t> </a:t>
            </a:r>
            <a:r>
              <a:rPr lang="en-US" dirty="0" err="1" smtClean="0"/>
              <a:t>Ludovic</a:t>
            </a:r>
            <a:r>
              <a:rPr lang="en-US" dirty="0" smtClean="0"/>
              <a:t>). </a:t>
            </a:r>
          </a:p>
          <a:p>
            <a:pPr algn="just"/>
            <a:r>
              <a:rPr lang="en-US" dirty="0" smtClean="0"/>
              <a:t>In </a:t>
            </a:r>
            <a:r>
              <a:rPr lang="en-US" dirty="0" err="1" smtClean="0"/>
              <a:t>anul</a:t>
            </a:r>
            <a:r>
              <a:rPr lang="en-US" dirty="0" smtClean="0"/>
              <a:t> </a:t>
            </a:r>
            <a:r>
              <a:rPr lang="en-US" dirty="0" err="1" smtClean="0"/>
              <a:t>scolar</a:t>
            </a:r>
            <a:r>
              <a:rPr lang="en-US" dirty="0" smtClean="0"/>
              <a:t> 2014-2015  </a:t>
            </a:r>
            <a:r>
              <a:rPr lang="en-US" dirty="0" err="1" smtClean="0"/>
              <a:t>unitataea</a:t>
            </a:r>
            <a:r>
              <a:rPr lang="en-US" dirty="0" smtClean="0"/>
              <a:t> cu </a:t>
            </a:r>
            <a:r>
              <a:rPr lang="en-US" dirty="0" err="1" smtClean="0"/>
              <a:t>personalitate</a:t>
            </a:r>
            <a:r>
              <a:rPr lang="en-US" dirty="0" smtClean="0"/>
              <a:t> juridical </a:t>
            </a:r>
            <a:r>
              <a:rPr lang="en-US" dirty="0" err="1" smtClean="0"/>
              <a:t>poarta</a:t>
            </a:r>
            <a:r>
              <a:rPr lang="en-US" dirty="0" smtClean="0"/>
              <a:t> </a:t>
            </a:r>
            <a:r>
              <a:rPr lang="en-US" dirty="0" err="1" smtClean="0"/>
              <a:t>denumirea</a:t>
            </a:r>
            <a:r>
              <a:rPr lang="en-US" dirty="0" smtClean="0"/>
              <a:t> de </a:t>
            </a:r>
            <a:r>
              <a:rPr lang="en-US" dirty="0" err="1" smtClean="0"/>
              <a:t>Scoala</a:t>
            </a:r>
            <a:r>
              <a:rPr lang="en-US" dirty="0" smtClean="0"/>
              <a:t> </a:t>
            </a:r>
            <a:r>
              <a:rPr lang="en-US" dirty="0" err="1" smtClean="0"/>
              <a:t>Gimnaziala</a:t>
            </a:r>
            <a:r>
              <a:rPr lang="en-US" dirty="0" smtClean="0"/>
              <a:t> </a:t>
            </a:r>
            <a:r>
              <a:rPr lang="en-US" dirty="0" err="1" smtClean="0"/>
              <a:t>Camarzana</a:t>
            </a:r>
            <a:r>
              <a:rPr lang="en-US" dirty="0" smtClean="0"/>
              <a:t> </a:t>
            </a:r>
            <a:r>
              <a:rPr lang="en-US" dirty="0" err="1" smtClean="0"/>
              <a:t>iar</a:t>
            </a:r>
            <a:r>
              <a:rPr lang="en-US" dirty="0" smtClean="0"/>
              <a:t> ca </a:t>
            </a:r>
            <a:r>
              <a:rPr lang="en-US" dirty="0" err="1" smtClean="0"/>
              <a:t>unitate</a:t>
            </a:r>
            <a:r>
              <a:rPr lang="en-US" dirty="0" smtClean="0"/>
              <a:t> </a:t>
            </a:r>
            <a:r>
              <a:rPr lang="en-US" dirty="0" err="1" smtClean="0"/>
              <a:t>arondata</a:t>
            </a:r>
            <a:r>
              <a:rPr lang="en-US" dirty="0" smtClean="0"/>
              <a:t> </a:t>
            </a:r>
            <a:r>
              <a:rPr lang="en-US" dirty="0" err="1" smtClean="0"/>
              <a:t>Gradinita</a:t>
            </a:r>
            <a:r>
              <a:rPr lang="en-US" dirty="0" smtClean="0"/>
              <a:t> cu Program Normal </a:t>
            </a:r>
            <a:r>
              <a:rPr lang="en-US" dirty="0" err="1" smtClean="0"/>
              <a:t>Camarzana</a:t>
            </a:r>
            <a:r>
              <a:rPr lang="en-US" dirty="0" smtClean="0"/>
              <a:t> 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ISTORIC </a:t>
            </a:r>
            <a:br>
              <a:rPr lang="en-US" sz="3200" dirty="0" smtClean="0"/>
            </a:br>
            <a:r>
              <a:rPr lang="en-US" sz="3200" dirty="0" smtClean="0"/>
              <a:t>SCOALA GIMNAZIALA CAMARZANA</a:t>
            </a:r>
            <a:endParaRPr lang="en-US" sz="320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 </a:t>
            </a:r>
            <a:r>
              <a:rPr lang="en-US" dirty="0" err="1" smtClean="0"/>
              <a:t>acest</a:t>
            </a:r>
            <a:r>
              <a:rPr lang="en-US" dirty="0" smtClean="0"/>
              <a:t> an </a:t>
            </a:r>
            <a:r>
              <a:rPr lang="en-US" dirty="0" err="1" smtClean="0"/>
              <a:t>scolar</a:t>
            </a:r>
            <a:r>
              <a:rPr lang="en-US" dirty="0" smtClean="0"/>
              <a:t> in </a:t>
            </a:r>
            <a:r>
              <a:rPr lang="en-US" dirty="0" err="1" smtClean="0"/>
              <a:t>cadrul</a:t>
            </a:r>
            <a:r>
              <a:rPr lang="en-US" dirty="0" smtClean="0"/>
              <a:t> </a:t>
            </a:r>
            <a:r>
              <a:rPr lang="en-US" dirty="0" err="1" smtClean="0"/>
              <a:t>structurii</a:t>
            </a:r>
            <a:r>
              <a:rPr lang="en-US" dirty="0" smtClean="0"/>
              <a:t> </a:t>
            </a:r>
            <a:r>
              <a:rPr lang="en-US" dirty="0" err="1" smtClean="0"/>
              <a:t>arondate</a:t>
            </a:r>
            <a:r>
              <a:rPr lang="en-US" dirty="0" smtClean="0"/>
              <a:t> se </a:t>
            </a:r>
            <a:r>
              <a:rPr lang="en-US" dirty="0" err="1" smtClean="0"/>
              <a:t>cupleaza</a:t>
            </a:r>
            <a:r>
              <a:rPr lang="en-US" dirty="0" smtClean="0"/>
              <a:t> </a:t>
            </a:r>
            <a:r>
              <a:rPr lang="en-US" dirty="0" err="1" smtClean="0"/>
              <a:t>cele</a:t>
            </a:r>
            <a:r>
              <a:rPr lang="en-US" dirty="0" smtClean="0"/>
              <a:t> 2 </a:t>
            </a:r>
            <a:r>
              <a:rPr lang="en-US" dirty="0" err="1" smtClean="0"/>
              <a:t>grupe</a:t>
            </a:r>
            <a:r>
              <a:rPr lang="en-US" dirty="0" smtClean="0"/>
              <a:t> de </a:t>
            </a:r>
            <a:r>
              <a:rPr lang="en-US" dirty="0" err="1" smtClean="0"/>
              <a:t>prescolari</a:t>
            </a:r>
            <a:r>
              <a:rPr lang="en-US" dirty="0" smtClean="0"/>
              <a:t>, in </a:t>
            </a:r>
            <a:r>
              <a:rPr lang="en-US" dirty="0" err="1" smtClean="0"/>
              <a:t>prezent</a:t>
            </a:r>
            <a:r>
              <a:rPr lang="en-US" dirty="0" smtClean="0"/>
              <a:t> </a:t>
            </a:r>
            <a:r>
              <a:rPr lang="en-US" dirty="0" err="1" smtClean="0"/>
              <a:t>functionand</a:t>
            </a:r>
            <a:r>
              <a:rPr lang="en-US" dirty="0" smtClean="0"/>
              <a:t> o </a:t>
            </a:r>
            <a:r>
              <a:rPr lang="en-US" dirty="0" err="1" smtClean="0"/>
              <a:t>grupa</a:t>
            </a:r>
            <a:r>
              <a:rPr lang="en-US" dirty="0" smtClean="0"/>
              <a:t> </a:t>
            </a:r>
            <a:r>
              <a:rPr lang="en-US" dirty="0" err="1" smtClean="0"/>
              <a:t>combinata</a:t>
            </a:r>
            <a:r>
              <a:rPr lang="en-US" dirty="0" smtClean="0"/>
              <a:t> cu un </a:t>
            </a:r>
            <a:r>
              <a:rPr lang="en-US" dirty="0" err="1" smtClean="0"/>
              <a:t>efectiv</a:t>
            </a:r>
            <a:r>
              <a:rPr lang="en-US" dirty="0" smtClean="0"/>
              <a:t> de 25 </a:t>
            </a:r>
            <a:r>
              <a:rPr lang="en-US" dirty="0" err="1" smtClean="0"/>
              <a:t>prescolari</a:t>
            </a:r>
            <a:r>
              <a:rPr lang="en-US" dirty="0" smtClean="0"/>
              <a:t>, </a:t>
            </a:r>
            <a:r>
              <a:rPr lang="en-US" dirty="0" err="1" smtClean="0"/>
              <a:t>condusi</a:t>
            </a:r>
            <a:r>
              <a:rPr lang="en-US" dirty="0" smtClean="0"/>
              <a:t> de d-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educatoare</a:t>
            </a:r>
            <a:r>
              <a:rPr lang="en-US" dirty="0" smtClean="0"/>
              <a:t> </a:t>
            </a:r>
            <a:r>
              <a:rPr lang="en-US" dirty="0" err="1" smtClean="0"/>
              <a:t>Mic</a:t>
            </a:r>
            <a:r>
              <a:rPr lang="en-US" dirty="0" smtClean="0"/>
              <a:t> </a:t>
            </a:r>
            <a:r>
              <a:rPr lang="en-US" dirty="0" err="1" smtClean="0"/>
              <a:t>Viorica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La </a:t>
            </a:r>
            <a:r>
              <a:rPr lang="en-US" dirty="0" err="1" smtClean="0"/>
              <a:t>invatamantul</a:t>
            </a:r>
            <a:r>
              <a:rPr lang="en-US" dirty="0" smtClean="0"/>
              <a:t> </a:t>
            </a:r>
            <a:r>
              <a:rPr lang="en-US" dirty="0" err="1" smtClean="0"/>
              <a:t>primar</a:t>
            </a:r>
            <a:r>
              <a:rPr lang="en-US" dirty="0" smtClean="0"/>
              <a:t> se </a:t>
            </a:r>
            <a:r>
              <a:rPr lang="en-US" dirty="0" err="1" smtClean="0"/>
              <a:t>cupleaza</a:t>
            </a:r>
            <a:r>
              <a:rPr lang="en-US" dirty="0" smtClean="0"/>
              <a:t> 2 </a:t>
            </a:r>
            <a:r>
              <a:rPr lang="en-US" dirty="0" err="1" smtClean="0"/>
              <a:t>clase</a:t>
            </a:r>
            <a:r>
              <a:rPr lang="en-US" dirty="0" smtClean="0"/>
              <a:t> in </a:t>
            </a:r>
            <a:r>
              <a:rPr lang="en-US" dirty="0" err="1" smtClean="0"/>
              <a:t>regim</a:t>
            </a:r>
            <a:r>
              <a:rPr lang="en-US" dirty="0" smtClean="0"/>
              <a:t> </a:t>
            </a:r>
            <a:r>
              <a:rPr lang="en-US" dirty="0" err="1" smtClean="0"/>
              <a:t>simultan</a:t>
            </a:r>
            <a:r>
              <a:rPr lang="en-US" dirty="0" smtClean="0"/>
              <a:t>, </a:t>
            </a:r>
            <a:r>
              <a:rPr lang="en-US" dirty="0" err="1" smtClean="0"/>
              <a:t>datorita</a:t>
            </a:r>
            <a:r>
              <a:rPr lang="en-US" dirty="0" smtClean="0"/>
              <a:t> </a:t>
            </a:r>
            <a:r>
              <a:rPr lang="en-US" dirty="0" err="1" smtClean="0"/>
              <a:t>reducerii</a:t>
            </a:r>
            <a:r>
              <a:rPr lang="en-US" dirty="0" smtClean="0"/>
              <a:t> </a:t>
            </a:r>
            <a:r>
              <a:rPr lang="en-US" dirty="0" err="1" smtClean="0"/>
              <a:t>numarului</a:t>
            </a:r>
            <a:r>
              <a:rPr lang="en-US" dirty="0" smtClean="0"/>
              <a:t> de </a:t>
            </a:r>
            <a:r>
              <a:rPr lang="en-US" dirty="0" err="1" smtClean="0"/>
              <a:t>elevi</a:t>
            </a:r>
            <a:r>
              <a:rPr lang="en-US" dirty="0" smtClean="0"/>
              <a:t>. </a:t>
            </a:r>
            <a:r>
              <a:rPr lang="en-US" dirty="0" err="1" smtClean="0"/>
              <a:t>Astfel</a:t>
            </a:r>
            <a:r>
              <a:rPr lang="en-US" dirty="0" smtClean="0"/>
              <a:t> la </a:t>
            </a:r>
            <a:r>
              <a:rPr lang="en-US" dirty="0" err="1" smtClean="0"/>
              <a:t>ciclul</a:t>
            </a:r>
            <a:r>
              <a:rPr lang="en-US" dirty="0" smtClean="0"/>
              <a:t> </a:t>
            </a:r>
            <a:r>
              <a:rPr lang="en-US" dirty="0" err="1" smtClean="0"/>
              <a:t>primar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functiona</a:t>
            </a:r>
            <a:r>
              <a:rPr lang="en-US" dirty="0" smtClean="0"/>
              <a:t> 3 </a:t>
            </a:r>
            <a:r>
              <a:rPr lang="en-US" dirty="0" err="1" smtClean="0"/>
              <a:t>clase</a:t>
            </a:r>
            <a:r>
              <a:rPr lang="en-US" dirty="0" smtClean="0"/>
              <a:t> cu un </a:t>
            </a:r>
            <a:r>
              <a:rPr lang="en-US" dirty="0" err="1" smtClean="0"/>
              <a:t>efectiv</a:t>
            </a:r>
            <a:r>
              <a:rPr lang="en-US" dirty="0" smtClean="0"/>
              <a:t> total de 55 </a:t>
            </a:r>
            <a:r>
              <a:rPr lang="en-US" dirty="0" err="1" smtClean="0"/>
              <a:t>elevi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La </a:t>
            </a:r>
            <a:r>
              <a:rPr lang="en-US" dirty="0" err="1" smtClean="0"/>
              <a:t>invatamantul</a:t>
            </a:r>
            <a:r>
              <a:rPr lang="en-US" dirty="0" smtClean="0"/>
              <a:t> </a:t>
            </a:r>
            <a:r>
              <a:rPr lang="en-US" dirty="0" err="1" smtClean="0"/>
              <a:t>gimnazial</a:t>
            </a:r>
            <a:r>
              <a:rPr lang="en-US" dirty="0" smtClean="0"/>
              <a:t> </a:t>
            </a:r>
            <a:r>
              <a:rPr lang="en-US" dirty="0" err="1" smtClean="0"/>
              <a:t>functioneaza</a:t>
            </a:r>
            <a:r>
              <a:rPr lang="en-US" dirty="0" smtClean="0"/>
              <a:t> 4 </a:t>
            </a:r>
            <a:r>
              <a:rPr lang="en-US" dirty="0" err="1" smtClean="0"/>
              <a:t>clase</a:t>
            </a:r>
            <a:r>
              <a:rPr lang="en-US" dirty="0" smtClean="0"/>
              <a:t> cu un </a:t>
            </a:r>
            <a:r>
              <a:rPr lang="en-US" dirty="0" err="1" smtClean="0"/>
              <a:t>efectiv</a:t>
            </a:r>
            <a:r>
              <a:rPr lang="en-US" dirty="0" smtClean="0"/>
              <a:t> total de 73 </a:t>
            </a:r>
            <a:r>
              <a:rPr lang="en-US" dirty="0" err="1" smtClean="0"/>
              <a:t>elevi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ISTORIC </a:t>
            </a:r>
            <a:br>
              <a:rPr lang="en-US" sz="3200" dirty="0" smtClean="0"/>
            </a:br>
            <a:r>
              <a:rPr lang="en-US" sz="3200" dirty="0" smtClean="0"/>
              <a:t>SCOALA GIMNAZIALA CAMARZANA</a:t>
            </a:r>
            <a:endParaRPr lang="en-US" sz="320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Cadrele</a:t>
            </a:r>
            <a:r>
              <a:rPr lang="en-US" dirty="0" smtClean="0"/>
              <a:t> </a:t>
            </a:r>
            <a:r>
              <a:rPr lang="en-US" dirty="0" err="1" smtClean="0"/>
              <a:t>didactice</a:t>
            </a:r>
            <a:r>
              <a:rPr lang="en-US" dirty="0" smtClean="0"/>
              <a:t> care </a:t>
            </a:r>
            <a:r>
              <a:rPr lang="en-US" dirty="0" err="1" smtClean="0"/>
              <a:t>deservesc</a:t>
            </a:r>
            <a:r>
              <a:rPr lang="en-US" dirty="0" smtClean="0"/>
              <a:t> </a:t>
            </a:r>
            <a:r>
              <a:rPr lang="en-US" dirty="0" err="1" smtClean="0"/>
              <a:t>scoala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calificate</a:t>
            </a:r>
            <a:r>
              <a:rPr lang="en-US" dirty="0" smtClean="0"/>
              <a:t>, cu </a:t>
            </a:r>
            <a:r>
              <a:rPr lang="en-US" dirty="0" err="1" smtClean="0"/>
              <a:t>urmatoarele</a:t>
            </a:r>
            <a:r>
              <a:rPr lang="en-US" dirty="0" smtClean="0"/>
              <a:t> grade </a:t>
            </a:r>
            <a:r>
              <a:rPr lang="en-US" dirty="0" err="1" smtClean="0"/>
              <a:t>didactice</a:t>
            </a:r>
            <a:r>
              <a:rPr lang="en-US" dirty="0" smtClean="0"/>
              <a:t>:</a:t>
            </a:r>
          </a:p>
          <a:p>
            <a:pPr algn="just"/>
            <a:r>
              <a:rPr lang="en-US" dirty="0" err="1" smtClean="0"/>
              <a:t>Educatori</a:t>
            </a:r>
            <a:r>
              <a:rPr lang="en-US" dirty="0" smtClean="0"/>
              <a:t>: 1 </a:t>
            </a:r>
            <a:r>
              <a:rPr lang="en-US" dirty="0" err="1" smtClean="0"/>
              <a:t>suplinitor</a:t>
            </a:r>
            <a:r>
              <a:rPr lang="en-US" dirty="0" smtClean="0"/>
              <a:t> </a:t>
            </a:r>
            <a:r>
              <a:rPr lang="en-US" dirty="0" err="1" smtClean="0"/>
              <a:t>calificat</a:t>
            </a:r>
            <a:r>
              <a:rPr lang="en-US" dirty="0" smtClean="0"/>
              <a:t>, grad didactic def</a:t>
            </a:r>
          </a:p>
          <a:p>
            <a:pPr algn="just"/>
            <a:r>
              <a:rPr lang="en-US" dirty="0" err="1" smtClean="0"/>
              <a:t>Invatatori</a:t>
            </a:r>
            <a:r>
              <a:rPr lang="en-US" dirty="0" smtClean="0"/>
              <a:t>: 1 </a:t>
            </a:r>
            <a:r>
              <a:rPr lang="en-US" dirty="0" err="1" smtClean="0"/>
              <a:t>suplinitor</a:t>
            </a:r>
            <a:r>
              <a:rPr lang="en-US" dirty="0" smtClean="0"/>
              <a:t> </a:t>
            </a:r>
            <a:r>
              <a:rPr lang="en-US" dirty="0" err="1" smtClean="0"/>
              <a:t>calificat</a:t>
            </a:r>
            <a:r>
              <a:rPr lang="en-US" dirty="0" smtClean="0"/>
              <a:t>, debutant</a:t>
            </a:r>
          </a:p>
          <a:p>
            <a:pPr algn="just">
              <a:buNone/>
            </a:pPr>
            <a:r>
              <a:rPr lang="en-US" dirty="0" smtClean="0"/>
              <a:t>                       1 </a:t>
            </a:r>
            <a:r>
              <a:rPr lang="en-US" dirty="0" err="1" smtClean="0"/>
              <a:t>suplinitor</a:t>
            </a:r>
            <a:r>
              <a:rPr lang="en-US" dirty="0" smtClean="0"/>
              <a:t> </a:t>
            </a:r>
            <a:r>
              <a:rPr lang="en-US" dirty="0" err="1" smtClean="0"/>
              <a:t>calificat</a:t>
            </a:r>
            <a:r>
              <a:rPr lang="en-US" dirty="0" smtClean="0"/>
              <a:t>, grad I</a:t>
            </a:r>
          </a:p>
          <a:p>
            <a:pPr algn="just">
              <a:buNone/>
            </a:pPr>
            <a:r>
              <a:rPr lang="en-US" dirty="0" smtClean="0"/>
              <a:t>           	            1 titular, grad I</a:t>
            </a:r>
          </a:p>
          <a:p>
            <a:pPr algn="just"/>
            <a:r>
              <a:rPr lang="en-US" dirty="0" err="1" smtClean="0"/>
              <a:t>Profesori</a:t>
            </a:r>
            <a:r>
              <a:rPr lang="en-US" dirty="0" smtClean="0"/>
              <a:t>: 2 </a:t>
            </a:r>
            <a:r>
              <a:rPr lang="en-US" dirty="0" err="1" smtClean="0"/>
              <a:t>suplinitori</a:t>
            </a:r>
            <a:r>
              <a:rPr lang="en-US" dirty="0" smtClean="0"/>
              <a:t> </a:t>
            </a:r>
            <a:r>
              <a:rPr lang="en-US" dirty="0" err="1" smtClean="0"/>
              <a:t>calificati</a:t>
            </a:r>
            <a:r>
              <a:rPr lang="en-US" dirty="0" smtClean="0"/>
              <a:t>, </a:t>
            </a:r>
            <a:r>
              <a:rPr lang="en-US" dirty="0" err="1" smtClean="0"/>
              <a:t>debutanti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	          2 </a:t>
            </a:r>
            <a:r>
              <a:rPr lang="en-US" dirty="0" err="1" smtClean="0"/>
              <a:t>suplinitori</a:t>
            </a:r>
            <a:r>
              <a:rPr lang="en-US" dirty="0" smtClean="0"/>
              <a:t> </a:t>
            </a:r>
            <a:r>
              <a:rPr lang="en-US" dirty="0" err="1" smtClean="0"/>
              <a:t>calificati</a:t>
            </a:r>
            <a:r>
              <a:rPr lang="en-US" dirty="0" smtClean="0"/>
              <a:t>, grad didactic def</a:t>
            </a:r>
          </a:p>
          <a:p>
            <a:pPr algn="just">
              <a:buNone/>
            </a:pPr>
            <a:r>
              <a:rPr lang="en-US" dirty="0" smtClean="0"/>
              <a:t>  		          2 </a:t>
            </a:r>
            <a:r>
              <a:rPr lang="en-US" dirty="0" err="1" smtClean="0"/>
              <a:t>titulari</a:t>
            </a:r>
            <a:r>
              <a:rPr lang="en-US" dirty="0" smtClean="0"/>
              <a:t> , grad II</a:t>
            </a:r>
          </a:p>
          <a:p>
            <a:pPr algn="just">
              <a:buNone/>
            </a:pPr>
            <a:r>
              <a:rPr lang="en-US" dirty="0" smtClean="0"/>
              <a:t>		          1 titular , grad I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u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ISTORIC </a:t>
            </a:r>
            <a:br>
              <a:rPr lang="en-US" sz="3200" dirty="0" smtClean="0"/>
            </a:br>
            <a:r>
              <a:rPr lang="en-US" sz="3200" dirty="0" smtClean="0"/>
              <a:t>SCOALA GIMNAZIALA CAMARZANA</a:t>
            </a:r>
            <a:endParaRPr lang="en-US" sz="3200" dirty="0"/>
          </a:p>
        </p:txBody>
      </p:sp>
      <p:sp>
        <p:nvSpPr>
          <p:cNvPr id="6" name="Substituent conținut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datele</a:t>
            </a:r>
            <a:r>
              <a:rPr lang="en-US" dirty="0" smtClean="0"/>
              <a:t> </a:t>
            </a:r>
            <a:r>
              <a:rPr lang="en-US" dirty="0" err="1" smtClean="0"/>
              <a:t>existente</a:t>
            </a:r>
            <a:r>
              <a:rPr lang="en-US" dirty="0" smtClean="0"/>
              <a:t> in </a:t>
            </a:r>
            <a:r>
              <a:rPr lang="en-US" dirty="0" err="1" smtClean="0"/>
              <a:t>arhiva</a:t>
            </a:r>
            <a:r>
              <a:rPr lang="en-US" dirty="0" smtClean="0"/>
              <a:t> </a:t>
            </a:r>
            <a:r>
              <a:rPr lang="en-US" dirty="0" err="1" smtClean="0"/>
              <a:t>bisericii</a:t>
            </a:r>
            <a:r>
              <a:rPr lang="en-US" dirty="0" smtClean="0"/>
              <a:t> </a:t>
            </a:r>
            <a:r>
              <a:rPr lang="en-US" dirty="0" err="1" smtClean="0"/>
              <a:t>atesta</a:t>
            </a:r>
            <a:r>
              <a:rPr lang="en-US" dirty="0" smtClean="0"/>
              <a:t> </a:t>
            </a:r>
            <a:r>
              <a:rPr lang="en-US" dirty="0" err="1" smtClean="0"/>
              <a:t>faptul</a:t>
            </a:r>
            <a:r>
              <a:rPr lang="en-US" dirty="0" smtClean="0"/>
              <a:t> ca </a:t>
            </a:r>
            <a:r>
              <a:rPr lang="en-US" dirty="0" err="1" smtClean="0"/>
              <a:t>scoala</a:t>
            </a:r>
            <a:r>
              <a:rPr lang="en-US" dirty="0" smtClean="0"/>
              <a:t> </a:t>
            </a:r>
            <a:r>
              <a:rPr lang="en-US" dirty="0" err="1" smtClean="0"/>
              <a:t>functiona</a:t>
            </a:r>
            <a:r>
              <a:rPr lang="en-US" dirty="0" smtClean="0"/>
              <a:t> in </a:t>
            </a:r>
            <a:r>
              <a:rPr lang="en-US" dirty="0" err="1" smtClean="0"/>
              <a:t>comuna</a:t>
            </a:r>
            <a:r>
              <a:rPr lang="en-US" dirty="0" smtClean="0"/>
              <a:t> </a:t>
            </a:r>
            <a:r>
              <a:rPr lang="en-US" dirty="0" err="1" smtClean="0"/>
              <a:t>inca</a:t>
            </a:r>
            <a:r>
              <a:rPr lang="en-US" dirty="0" smtClean="0"/>
              <a:t> din </a:t>
            </a:r>
            <a:r>
              <a:rPr lang="en-US" dirty="0" err="1" smtClean="0"/>
              <a:t>anul</a:t>
            </a:r>
            <a:r>
              <a:rPr lang="en-US" dirty="0" smtClean="0"/>
              <a:t> 1887, </a:t>
            </a:r>
            <a:r>
              <a:rPr lang="en-US" dirty="0" err="1" smtClean="0"/>
              <a:t>perioada</a:t>
            </a:r>
            <a:r>
              <a:rPr lang="en-US" dirty="0" smtClean="0"/>
              <a:t> din care </a:t>
            </a:r>
            <a:r>
              <a:rPr lang="en-US" dirty="0" err="1" smtClean="0"/>
              <a:t>exista</a:t>
            </a:r>
            <a:r>
              <a:rPr lang="en-US" dirty="0" smtClean="0"/>
              <a:t> </a:t>
            </a:r>
            <a:r>
              <a:rPr lang="en-US" dirty="0" err="1" smtClean="0"/>
              <a:t>registre</a:t>
            </a:r>
            <a:r>
              <a:rPr lang="en-US" dirty="0" smtClean="0"/>
              <a:t> </a:t>
            </a:r>
            <a:r>
              <a:rPr lang="en-US" dirty="0" err="1" smtClean="0"/>
              <a:t>matricole</a:t>
            </a:r>
            <a:r>
              <a:rPr lang="en-US" dirty="0" smtClean="0"/>
              <a:t> </a:t>
            </a:r>
            <a:r>
              <a:rPr lang="en-US" dirty="0" err="1" smtClean="0"/>
              <a:t>scrise</a:t>
            </a:r>
            <a:r>
              <a:rPr lang="en-US" dirty="0" smtClean="0"/>
              <a:t> cu </a:t>
            </a:r>
            <a:r>
              <a:rPr lang="en-US" dirty="0" err="1" smtClean="0"/>
              <a:t>litere</a:t>
            </a:r>
            <a:r>
              <a:rPr lang="en-US" dirty="0" smtClean="0"/>
              <a:t> </a:t>
            </a:r>
            <a:r>
              <a:rPr lang="en-US" dirty="0" err="1" smtClean="0"/>
              <a:t>chirilice</a:t>
            </a:r>
            <a:endParaRPr lang="en-US" dirty="0" smtClean="0"/>
          </a:p>
          <a:p>
            <a:pPr algn="just"/>
            <a:r>
              <a:rPr lang="en-US" dirty="0" err="1" smtClean="0"/>
              <a:t>Pana</a:t>
            </a:r>
            <a:r>
              <a:rPr lang="en-US" dirty="0" smtClean="0"/>
              <a:t> in </a:t>
            </a:r>
            <a:r>
              <a:rPr lang="en-US" dirty="0" err="1" smtClean="0"/>
              <a:t>anul</a:t>
            </a:r>
            <a:r>
              <a:rPr lang="en-US" dirty="0" smtClean="0"/>
              <a:t> 1918 in </a:t>
            </a:r>
            <a:r>
              <a:rPr lang="en-US" dirty="0" err="1" smtClean="0"/>
              <a:t>comuna</a:t>
            </a:r>
            <a:r>
              <a:rPr lang="en-US" dirty="0" smtClean="0"/>
              <a:t> a </a:t>
            </a:r>
            <a:r>
              <a:rPr lang="en-US" dirty="0" err="1" smtClean="0"/>
              <a:t>functionat</a:t>
            </a:r>
            <a:r>
              <a:rPr lang="en-US" dirty="0" smtClean="0"/>
              <a:t> o </a:t>
            </a:r>
            <a:r>
              <a:rPr lang="en-US" dirty="0" err="1" smtClean="0"/>
              <a:t>scoala</a:t>
            </a:r>
            <a:r>
              <a:rPr lang="en-US" dirty="0" smtClean="0"/>
              <a:t> </a:t>
            </a:r>
            <a:r>
              <a:rPr lang="en-US" dirty="0" err="1" smtClean="0"/>
              <a:t>confesionala</a:t>
            </a:r>
            <a:r>
              <a:rPr lang="en-US" dirty="0" smtClean="0"/>
              <a:t> cu </a:t>
            </a:r>
            <a:r>
              <a:rPr lang="en-US" dirty="0" err="1" smtClean="0"/>
              <a:t>predare</a:t>
            </a:r>
            <a:r>
              <a:rPr lang="en-US" dirty="0" smtClean="0"/>
              <a:t> in </a:t>
            </a:r>
            <a:r>
              <a:rPr lang="en-US" dirty="0" err="1" smtClean="0"/>
              <a:t>limba</a:t>
            </a:r>
            <a:r>
              <a:rPr lang="en-US" dirty="0" smtClean="0"/>
              <a:t> </a:t>
            </a:r>
            <a:r>
              <a:rPr lang="en-US" dirty="0" err="1" smtClean="0"/>
              <a:t>romana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 err="1" smtClean="0"/>
              <a:t>anii</a:t>
            </a:r>
            <a:r>
              <a:rPr lang="en-US" dirty="0" smtClean="0"/>
              <a:t> 1912-1913 s-au </a:t>
            </a:r>
            <a:r>
              <a:rPr lang="en-US" dirty="0" err="1" smtClean="0"/>
              <a:t>construit</a:t>
            </a:r>
            <a:r>
              <a:rPr lang="en-US" dirty="0" smtClean="0"/>
              <a:t> 2 </a:t>
            </a:r>
            <a:r>
              <a:rPr lang="en-US" dirty="0" err="1" smtClean="0"/>
              <a:t>corpuri</a:t>
            </a:r>
            <a:r>
              <a:rPr lang="en-US" dirty="0" smtClean="0"/>
              <a:t> de </a:t>
            </a:r>
            <a:r>
              <a:rPr lang="en-US" dirty="0" err="1" smtClean="0"/>
              <a:t>cladire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se </a:t>
            </a:r>
            <a:r>
              <a:rPr lang="en-US" dirty="0" err="1" smtClean="0"/>
              <a:t>faceau</a:t>
            </a:r>
            <a:r>
              <a:rPr lang="en-US" dirty="0" smtClean="0"/>
              <a:t> 4 </a:t>
            </a:r>
            <a:r>
              <a:rPr lang="en-US" dirty="0" err="1" smtClean="0"/>
              <a:t>clase</a:t>
            </a:r>
            <a:r>
              <a:rPr lang="en-US" dirty="0" smtClean="0"/>
              <a:t> in </a:t>
            </a:r>
            <a:r>
              <a:rPr lang="en-US" dirty="0" err="1" smtClean="0"/>
              <a:t>limba</a:t>
            </a:r>
            <a:r>
              <a:rPr lang="en-US" dirty="0" smtClean="0"/>
              <a:t> </a:t>
            </a:r>
            <a:r>
              <a:rPr lang="en-US" dirty="0" err="1" smtClean="0"/>
              <a:t>maghiara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ISTORIC </a:t>
            </a:r>
            <a:br>
              <a:rPr lang="en-US" sz="3200" dirty="0" smtClean="0"/>
            </a:br>
            <a:r>
              <a:rPr lang="en-US" sz="3200" dirty="0" smtClean="0"/>
              <a:t>SCOALA GIMNAZIALA CAMARZANA</a:t>
            </a:r>
            <a:endParaRPr lang="en-US" sz="320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Activitatea</a:t>
            </a:r>
            <a:r>
              <a:rPr lang="en-US" dirty="0" smtClean="0"/>
              <a:t> </a:t>
            </a:r>
            <a:r>
              <a:rPr lang="en-US" dirty="0" err="1" smtClean="0"/>
              <a:t>elevilor</a:t>
            </a:r>
            <a:r>
              <a:rPr lang="en-US" dirty="0" smtClean="0"/>
              <a:t> in </a:t>
            </a:r>
            <a:r>
              <a:rPr lang="en-US" dirty="0" err="1" smtClean="0"/>
              <a:t>scoala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organizata</a:t>
            </a:r>
            <a:r>
              <a:rPr lang="en-US" dirty="0" smtClean="0"/>
              <a:t> conform </a:t>
            </a:r>
            <a:r>
              <a:rPr lang="en-US" dirty="0" err="1" smtClean="0"/>
              <a:t>Programelor</a:t>
            </a:r>
            <a:r>
              <a:rPr lang="en-US" dirty="0" smtClean="0"/>
              <a:t> </a:t>
            </a:r>
            <a:r>
              <a:rPr lang="en-US" dirty="0" err="1" smtClean="0"/>
              <a:t>scolare</a:t>
            </a:r>
            <a:r>
              <a:rPr lang="en-US" dirty="0" smtClean="0"/>
              <a:t> in </a:t>
            </a:r>
            <a:r>
              <a:rPr lang="en-US" dirty="0" err="1" smtClean="0"/>
              <a:t>vigoare</a:t>
            </a:r>
            <a:r>
              <a:rPr lang="en-US" dirty="0" smtClean="0"/>
              <a:t> a </a:t>
            </a:r>
            <a:r>
              <a:rPr lang="en-US" dirty="0" err="1" smtClean="0"/>
              <a:t>planului</a:t>
            </a:r>
            <a:r>
              <a:rPr lang="en-US" dirty="0" smtClean="0"/>
              <a:t> </a:t>
            </a:r>
            <a:r>
              <a:rPr lang="en-US" dirty="0" err="1" smtClean="0"/>
              <a:t>cadru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aRegulamentului</a:t>
            </a:r>
            <a:r>
              <a:rPr lang="en-US" dirty="0" smtClean="0"/>
              <a:t> de </a:t>
            </a:r>
            <a:r>
              <a:rPr lang="en-US" dirty="0" err="1" smtClean="0"/>
              <a:t>Ordine</a:t>
            </a:r>
            <a:r>
              <a:rPr lang="en-US" dirty="0" smtClean="0"/>
              <a:t> </a:t>
            </a:r>
            <a:r>
              <a:rPr lang="en-US" dirty="0" err="1" smtClean="0"/>
              <a:t>Interioara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Asiguram</a:t>
            </a:r>
            <a:r>
              <a:rPr lang="en-US" dirty="0" smtClean="0"/>
              <a:t> un </a:t>
            </a:r>
            <a:r>
              <a:rPr lang="en-US" dirty="0" err="1" smtClean="0"/>
              <a:t>climat</a:t>
            </a:r>
            <a:r>
              <a:rPr lang="en-US" dirty="0" smtClean="0"/>
              <a:t> de </a:t>
            </a:r>
            <a:r>
              <a:rPr lang="en-US" dirty="0" err="1" smtClean="0"/>
              <a:t>siguranta</a:t>
            </a:r>
            <a:r>
              <a:rPr lang="en-US" dirty="0" smtClean="0"/>
              <a:t> </a:t>
            </a:r>
            <a:r>
              <a:rPr lang="en-US" dirty="0" err="1" smtClean="0"/>
              <a:t>fizica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psihologica</a:t>
            </a:r>
            <a:r>
              <a:rPr lang="en-US" dirty="0" smtClean="0"/>
              <a:t> </a:t>
            </a:r>
            <a:r>
              <a:rPr lang="en-US" dirty="0" err="1" smtClean="0"/>
              <a:t>favorabila</a:t>
            </a:r>
            <a:r>
              <a:rPr lang="en-US" dirty="0" smtClean="0"/>
              <a:t> </a:t>
            </a:r>
            <a:r>
              <a:rPr lang="en-US" dirty="0" err="1" smtClean="0"/>
              <a:t>dezvoltarii</a:t>
            </a:r>
            <a:r>
              <a:rPr lang="en-US" dirty="0" smtClean="0"/>
              <a:t> </a:t>
            </a:r>
            <a:r>
              <a:rPr lang="en-US" dirty="0" err="1" smtClean="0"/>
              <a:t>personalitatii</a:t>
            </a:r>
            <a:r>
              <a:rPr lang="en-US" dirty="0" smtClean="0"/>
              <a:t> </a:t>
            </a:r>
            <a:r>
              <a:rPr lang="en-US" dirty="0" err="1" smtClean="0"/>
              <a:t>elevilor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Urmarim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satisfacem</a:t>
            </a:r>
            <a:r>
              <a:rPr lang="en-US" dirty="0" smtClean="0"/>
              <a:t> </a:t>
            </a:r>
            <a:r>
              <a:rPr lang="en-US" dirty="0" err="1" smtClean="0"/>
              <a:t>nevoia</a:t>
            </a:r>
            <a:r>
              <a:rPr lang="en-US" dirty="0" smtClean="0"/>
              <a:t> de </a:t>
            </a:r>
            <a:r>
              <a:rPr lang="en-US" dirty="0" err="1" smtClean="0"/>
              <a:t>formare</a:t>
            </a:r>
            <a:r>
              <a:rPr lang="en-US" dirty="0" smtClean="0"/>
              <a:t> a </a:t>
            </a:r>
            <a:r>
              <a:rPr lang="en-US" dirty="0" err="1" smtClean="0"/>
              <a:t>fiecarui</a:t>
            </a:r>
            <a:r>
              <a:rPr lang="en-US" dirty="0" smtClean="0"/>
              <a:t> elev.</a:t>
            </a:r>
          </a:p>
          <a:p>
            <a:r>
              <a:rPr lang="en-US" dirty="0" err="1" smtClean="0"/>
              <a:t>Suntem</a:t>
            </a:r>
            <a:r>
              <a:rPr lang="en-US" dirty="0" smtClean="0"/>
              <a:t> </a:t>
            </a:r>
            <a:r>
              <a:rPr lang="en-US" dirty="0" err="1" smtClean="0"/>
              <a:t>deschisi</a:t>
            </a:r>
            <a:r>
              <a:rPr lang="en-US" dirty="0" smtClean="0"/>
              <a:t> </a:t>
            </a:r>
            <a:r>
              <a:rPr lang="en-US" dirty="0" err="1" smtClean="0"/>
              <a:t>spre</a:t>
            </a:r>
            <a:r>
              <a:rPr lang="en-US" dirty="0" smtClean="0"/>
              <a:t> </a:t>
            </a:r>
            <a:r>
              <a:rPr lang="en-US" dirty="0" err="1" smtClean="0"/>
              <a:t>schimbare</a:t>
            </a:r>
            <a:r>
              <a:rPr lang="en-US" dirty="0" smtClean="0"/>
              <a:t> </a:t>
            </a:r>
            <a:r>
              <a:rPr lang="en-US" dirty="0" err="1" smtClean="0"/>
              <a:t>respectand</a:t>
            </a:r>
            <a:r>
              <a:rPr lang="en-US" dirty="0" smtClean="0"/>
              <a:t> </a:t>
            </a:r>
            <a:r>
              <a:rPr lang="en-US" dirty="0" err="1" smtClean="0"/>
              <a:t>valorile</a:t>
            </a:r>
            <a:r>
              <a:rPr lang="en-US" dirty="0" smtClean="0"/>
              <a:t> </a:t>
            </a:r>
            <a:r>
              <a:rPr lang="en-US" dirty="0" err="1" smtClean="0"/>
              <a:t>societatii</a:t>
            </a:r>
            <a:r>
              <a:rPr lang="en-US" dirty="0" smtClean="0"/>
              <a:t> </a:t>
            </a:r>
            <a:r>
              <a:rPr lang="en-US" dirty="0" err="1" smtClean="0"/>
              <a:t>democratice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ISTORIC </a:t>
            </a:r>
            <a:br>
              <a:rPr lang="en-US" sz="3200" dirty="0" smtClean="0"/>
            </a:br>
            <a:r>
              <a:rPr lang="en-US" sz="3200" dirty="0" smtClean="0"/>
              <a:t>SCOALA GIMNAZIALA CAMARZANA</a:t>
            </a:r>
            <a:endParaRPr lang="en-US" sz="320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Scoala</a:t>
            </a:r>
            <a:r>
              <a:rPr lang="en-US" dirty="0" smtClean="0"/>
              <a:t> </a:t>
            </a:r>
            <a:r>
              <a:rPr lang="en-US" dirty="0" err="1" smtClean="0"/>
              <a:t>noastra</a:t>
            </a:r>
            <a:r>
              <a:rPr lang="en-US" dirty="0" smtClean="0"/>
              <a:t> </a:t>
            </a:r>
            <a:r>
              <a:rPr lang="en-US" dirty="0" err="1" smtClean="0"/>
              <a:t>urmareste</a:t>
            </a:r>
            <a:r>
              <a:rPr lang="en-US" dirty="0" smtClean="0"/>
              <a:t> </a:t>
            </a:r>
            <a:r>
              <a:rPr lang="en-US" dirty="0" err="1" smtClean="0"/>
              <a:t>crearea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</a:t>
            </a:r>
            <a:r>
              <a:rPr lang="en-US" dirty="0" err="1" smtClean="0"/>
              <a:t>cadru</a:t>
            </a:r>
            <a:r>
              <a:rPr lang="en-US" dirty="0" smtClean="0"/>
              <a:t> </a:t>
            </a:r>
            <a:r>
              <a:rPr lang="en-US" dirty="0" err="1" smtClean="0"/>
              <a:t>propice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formarea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dezvoltarea</a:t>
            </a:r>
            <a:r>
              <a:rPr lang="en-US" dirty="0" smtClean="0"/>
              <a:t> </a:t>
            </a:r>
            <a:r>
              <a:rPr lang="en-US" dirty="0" err="1" smtClean="0"/>
              <a:t>deprinderilor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capacitatilor</a:t>
            </a:r>
            <a:r>
              <a:rPr lang="en-US" dirty="0" smtClean="0"/>
              <a:t> </a:t>
            </a:r>
            <a:r>
              <a:rPr lang="en-US" dirty="0" err="1" smtClean="0"/>
              <a:t>necesare</a:t>
            </a:r>
            <a:r>
              <a:rPr lang="en-US" dirty="0" smtClean="0"/>
              <a:t> </a:t>
            </a:r>
            <a:r>
              <a:rPr lang="en-US" dirty="0" err="1" smtClean="0"/>
              <a:t>continuarii</a:t>
            </a:r>
            <a:r>
              <a:rPr lang="en-US" dirty="0" smtClean="0"/>
              <a:t> </a:t>
            </a:r>
            <a:r>
              <a:rPr lang="en-US" dirty="0" err="1" smtClean="0"/>
              <a:t>studiilor</a:t>
            </a:r>
            <a:r>
              <a:rPr lang="en-US" dirty="0" smtClean="0"/>
              <a:t> in </a:t>
            </a:r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dirty="0" err="1" smtClean="0"/>
              <a:t>superioare</a:t>
            </a:r>
            <a:r>
              <a:rPr lang="en-US" dirty="0" smtClean="0"/>
              <a:t> de </a:t>
            </a:r>
            <a:r>
              <a:rPr lang="en-US" dirty="0" err="1" smtClean="0"/>
              <a:t>invatamant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ISTORIC </a:t>
            </a:r>
            <a:br>
              <a:rPr lang="en-US" sz="3200" dirty="0" smtClean="0"/>
            </a:br>
            <a:r>
              <a:rPr lang="en-US" sz="3200" dirty="0" smtClean="0"/>
              <a:t>SCOALA GIMNAZIALA CAMARZANA</a:t>
            </a:r>
            <a:endParaRPr lang="en-US" sz="320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Pana</a:t>
            </a:r>
            <a:r>
              <a:rPr lang="en-US" dirty="0" smtClean="0"/>
              <a:t> la al II-lea </a:t>
            </a:r>
            <a:r>
              <a:rPr lang="en-US" dirty="0" err="1" smtClean="0"/>
              <a:t>razboi</a:t>
            </a:r>
            <a:r>
              <a:rPr lang="en-US" dirty="0" smtClean="0"/>
              <a:t> </a:t>
            </a:r>
            <a:r>
              <a:rPr lang="en-US" dirty="0" err="1" smtClean="0"/>
              <a:t>mondial</a:t>
            </a:r>
            <a:r>
              <a:rPr lang="en-US" dirty="0" smtClean="0"/>
              <a:t> </a:t>
            </a:r>
            <a:r>
              <a:rPr lang="en-US" dirty="0" err="1" smtClean="0"/>
              <a:t>scoala</a:t>
            </a:r>
            <a:r>
              <a:rPr lang="en-US" dirty="0" smtClean="0"/>
              <a:t> era </a:t>
            </a:r>
            <a:r>
              <a:rPr lang="en-US" dirty="0" err="1" smtClean="0"/>
              <a:t>deservita</a:t>
            </a:r>
            <a:r>
              <a:rPr lang="en-US" dirty="0" smtClean="0"/>
              <a:t> de 3 </a:t>
            </a:r>
            <a:r>
              <a:rPr lang="en-US" dirty="0" err="1" smtClean="0"/>
              <a:t>invatatori</a:t>
            </a:r>
            <a:r>
              <a:rPr lang="en-US" dirty="0" smtClean="0"/>
              <a:t>, </a:t>
            </a:r>
            <a:r>
              <a:rPr lang="en-US" dirty="0" err="1" smtClean="0"/>
              <a:t>iar</a:t>
            </a:r>
            <a:r>
              <a:rPr lang="en-US" dirty="0" smtClean="0"/>
              <a:t> </a:t>
            </a:r>
            <a:r>
              <a:rPr lang="en-US" dirty="0" err="1" smtClean="0"/>
              <a:t>cei</a:t>
            </a:r>
            <a:r>
              <a:rPr lang="en-US" dirty="0" smtClean="0"/>
              <a:t> care </a:t>
            </a:r>
            <a:r>
              <a:rPr lang="en-US" dirty="0" err="1" smtClean="0"/>
              <a:t>doreau</a:t>
            </a:r>
            <a:r>
              <a:rPr lang="en-US" dirty="0" smtClean="0"/>
              <a:t> </a:t>
            </a:r>
            <a:r>
              <a:rPr lang="en-US" dirty="0" err="1" smtClean="0"/>
              <a:t>sa-si</a:t>
            </a:r>
            <a:r>
              <a:rPr lang="en-US" dirty="0" smtClean="0"/>
              <a:t> continue </a:t>
            </a:r>
            <a:r>
              <a:rPr lang="en-US" dirty="0" err="1" smtClean="0"/>
              <a:t>studiile</a:t>
            </a:r>
            <a:r>
              <a:rPr lang="en-US" dirty="0" smtClean="0"/>
              <a:t> </a:t>
            </a:r>
            <a:r>
              <a:rPr lang="en-US" dirty="0" err="1" smtClean="0"/>
              <a:t>mergeau</a:t>
            </a:r>
            <a:r>
              <a:rPr lang="en-US" dirty="0" smtClean="0"/>
              <a:t> la </a:t>
            </a:r>
            <a:r>
              <a:rPr lang="en-US" dirty="0" err="1" smtClean="0"/>
              <a:t>scoala</a:t>
            </a:r>
            <a:r>
              <a:rPr lang="en-US" dirty="0" smtClean="0"/>
              <a:t>, la </a:t>
            </a:r>
            <a:r>
              <a:rPr lang="en-US" dirty="0" err="1" smtClean="0"/>
              <a:t>Visc</a:t>
            </a:r>
            <a:r>
              <a:rPr lang="en-US" dirty="0" smtClean="0"/>
              <a:t> in </a:t>
            </a:r>
            <a:r>
              <a:rPr lang="en-US" dirty="0" err="1" smtClean="0"/>
              <a:t>Ucraina</a:t>
            </a:r>
            <a:endParaRPr lang="en-US" dirty="0" smtClean="0"/>
          </a:p>
          <a:p>
            <a:pPr algn="just"/>
            <a:r>
              <a:rPr lang="en-US" dirty="0" smtClean="0"/>
              <a:t>In 1935-1936 </a:t>
            </a:r>
            <a:r>
              <a:rPr lang="en-US" dirty="0" err="1" smtClean="0"/>
              <a:t>scoala</a:t>
            </a:r>
            <a:r>
              <a:rPr lang="en-US" dirty="0" smtClean="0"/>
              <a:t> </a:t>
            </a:r>
            <a:r>
              <a:rPr lang="en-US" dirty="0" err="1" smtClean="0"/>
              <a:t>organiza</a:t>
            </a:r>
            <a:r>
              <a:rPr lang="en-US" dirty="0" smtClean="0"/>
              <a:t> </a:t>
            </a:r>
            <a:r>
              <a:rPr lang="en-US" dirty="0" err="1" smtClean="0"/>
              <a:t>cursuri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adulti</a:t>
            </a:r>
            <a:endParaRPr lang="en-US" dirty="0" smtClean="0"/>
          </a:p>
          <a:p>
            <a:pPr algn="just"/>
            <a:r>
              <a:rPr lang="en-US" dirty="0" err="1" smtClean="0"/>
              <a:t>Pana</a:t>
            </a:r>
            <a:r>
              <a:rPr lang="en-US" dirty="0" smtClean="0"/>
              <a:t> in 1948 </a:t>
            </a:r>
            <a:r>
              <a:rPr lang="en-US" dirty="0" err="1" smtClean="0"/>
              <a:t>frecventau</a:t>
            </a:r>
            <a:r>
              <a:rPr lang="en-US" dirty="0" smtClean="0"/>
              <a:t> </a:t>
            </a:r>
            <a:r>
              <a:rPr lang="en-US" dirty="0" err="1" smtClean="0"/>
              <a:t>scoala</a:t>
            </a:r>
            <a:r>
              <a:rPr lang="en-US" dirty="0" smtClean="0"/>
              <a:t> in </a:t>
            </a:r>
            <a:r>
              <a:rPr lang="en-US" dirty="0" err="1" smtClean="0"/>
              <a:t>mjedie</a:t>
            </a:r>
            <a:r>
              <a:rPr lang="en-US" dirty="0" smtClean="0"/>
              <a:t> 60-80 </a:t>
            </a:r>
            <a:r>
              <a:rPr lang="en-US" dirty="0" err="1" smtClean="0"/>
              <a:t>elevi</a:t>
            </a:r>
            <a:endParaRPr lang="en-US" dirty="0" smtClean="0"/>
          </a:p>
          <a:p>
            <a:pPr algn="just"/>
            <a:r>
              <a:rPr lang="en-US" dirty="0" err="1" smtClean="0"/>
              <a:t>Pana</a:t>
            </a:r>
            <a:r>
              <a:rPr lang="en-US" dirty="0" smtClean="0"/>
              <a:t> in 1961 s-au </a:t>
            </a:r>
            <a:r>
              <a:rPr lang="en-US" dirty="0" err="1" smtClean="0"/>
              <a:t>facut</a:t>
            </a:r>
            <a:r>
              <a:rPr lang="en-US" dirty="0" smtClean="0"/>
              <a:t> 7 </a:t>
            </a:r>
            <a:r>
              <a:rPr lang="en-US" dirty="0" err="1" smtClean="0"/>
              <a:t>clase</a:t>
            </a:r>
            <a:endParaRPr lang="en-US" dirty="0" smtClean="0"/>
          </a:p>
          <a:p>
            <a:pPr algn="just"/>
            <a:r>
              <a:rPr lang="en-US" dirty="0" smtClean="0"/>
              <a:t>Din 1962 s-au </a:t>
            </a:r>
            <a:r>
              <a:rPr lang="en-US" dirty="0" err="1" smtClean="0"/>
              <a:t>facut</a:t>
            </a:r>
            <a:r>
              <a:rPr lang="en-US" dirty="0" smtClean="0"/>
              <a:t> 8 </a:t>
            </a:r>
            <a:r>
              <a:rPr lang="en-US" dirty="0" err="1" smtClean="0"/>
              <a:t>clase</a:t>
            </a:r>
            <a:r>
              <a:rPr lang="en-US" dirty="0" smtClean="0"/>
              <a:t> </a:t>
            </a:r>
            <a:r>
              <a:rPr lang="en-US" dirty="0" err="1" smtClean="0"/>
              <a:t>pana</a:t>
            </a:r>
            <a:r>
              <a:rPr lang="en-US" dirty="0" smtClean="0"/>
              <a:t> in  </a:t>
            </a:r>
            <a:r>
              <a:rPr lang="en-US" dirty="0" err="1" smtClean="0"/>
              <a:t>anul</a:t>
            </a:r>
            <a:r>
              <a:rPr lang="en-US" dirty="0" smtClean="0"/>
              <a:t> 1969, </a:t>
            </a:r>
            <a:r>
              <a:rPr lang="en-US" dirty="0" err="1" smtClean="0"/>
              <a:t>cand</a:t>
            </a:r>
            <a:r>
              <a:rPr lang="en-US" dirty="0" smtClean="0"/>
              <a:t> a </a:t>
            </a:r>
            <a:r>
              <a:rPr lang="en-US" dirty="0" err="1" smtClean="0"/>
              <a:t>devenit</a:t>
            </a:r>
            <a:r>
              <a:rPr lang="en-US" dirty="0" smtClean="0"/>
              <a:t> </a:t>
            </a:r>
            <a:r>
              <a:rPr lang="en-US" dirty="0" err="1" smtClean="0"/>
              <a:t>scoala</a:t>
            </a:r>
            <a:r>
              <a:rPr lang="en-US" dirty="0" smtClean="0"/>
              <a:t> cu </a:t>
            </a:r>
            <a:r>
              <a:rPr lang="en-US" dirty="0" err="1" smtClean="0"/>
              <a:t>clasele</a:t>
            </a:r>
            <a:r>
              <a:rPr lang="en-US" dirty="0" smtClean="0"/>
              <a:t> I-X, </a:t>
            </a:r>
            <a:r>
              <a:rPr lang="en-US" dirty="0" err="1" smtClean="0"/>
              <a:t>pana</a:t>
            </a:r>
            <a:r>
              <a:rPr lang="en-US" dirty="0" smtClean="0"/>
              <a:t> in 1991</a:t>
            </a:r>
          </a:p>
          <a:p>
            <a:pPr lvl="0" algn="just"/>
            <a:r>
              <a:rPr lang="en-US" dirty="0" err="1" smtClean="0"/>
              <a:t>Pana</a:t>
            </a:r>
            <a:r>
              <a:rPr lang="en-US" dirty="0" smtClean="0"/>
              <a:t> in </a:t>
            </a:r>
            <a:r>
              <a:rPr lang="en-US" dirty="0" err="1" smtClean="0"/>
              <a:t>anul</a:t>
            </a:r>
            <a:r>
              <a:rPr lang="en-US" dirty="0" smtClean="0"/>
              <a:t> 1991, </a:t>
            </a:r>
            <a:r>
              <a:rPr lang="en-US" dirty="0" err="1" smtClean="0"/>
              <a:t>scoala</a:t>
            </a:r>
            <a:r>
              <a:rPr lang="en-US" dirty="0" smtClean="0"/>
              <a:t> din </a:t>
            </a:r>
            <a:r>
              <a:rPr lang="en-US" dirty="0" err="1" smtClean="0"/>
              <a:t>comuna</a:t>
            </a:r>
            <a:r>
              <a:rPr lang="en-US" dirty="0" smtClean="0"/>
              <a:t> </a:t>
            </a:r>
            <a:r>
              <a:rPr lang="en-US" dirty="0" err="1" smtClean="0"/>
              <a:t>Camarzana</a:t>
            </a:r>
            <a:r>
              <a:rPr lang="en-US" dirty="0" smtClean="0"/>
              <a:t> se </a:t>
            </a:r>
            <a:r>
              <a:rPr lang="en-US" dirty="0" err="1" smtClean="0"/>
              <a:t>numea</a:t>
            </a:r>
            <a:r>
              <a:rPr lang="en-US" dirty="0" smtClean="0"/>
              <a:t>: </a:t>
            </a:r>
            <a:r>
              <a:rPr lang="en-US" b="1" dirty="0" err="1" smtClean="0"/>
              <a:t>Scoala</a:t>
            </a:r>
            <a:r>
              <a:rPr lang="en-US" b="1" dirty="0" smtClean="0"/>
              <a:t> </a:t>
            </a:r>
            <a:r>
              <a:rPr lang="en-US" b="1" dirty="0" err="1" smtClean="0"/>
              <a:t>generala</a:t>
            </a:r>
            <a:r>
              <a:rPr lang="en-US" b="1" dirty="0" smtClean="0"/>
              <a:t> cu </a:t>
            </a:r>
            <a:r>
              <a:rPr lang="en-US" b="1" dirty="0" err="1" smtClean="0"/>
              <a:t>cls.I</a:t>
            </a:r>
            <a:r>
              <a:rPr lang="en-US" b="1" dirty="0" smtClean="0"/>
              <a:t>-X </a:t>
            </a:r>
            <a:r>
              <a:rPr lang="en-US" b="1" dirty="0" err="1" smtClean="0"/>
              <a:t>Camarzana</a:t>
            </a:r>
            <a:r>
              <a:rPr lang="en-US" b="1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ISTORIC </a:t>
            </a:r>
            <a:br>
              <a:rPr lang="en-US" sz="3200" dirty="0" smtClean="0"/>
            </a:br>
            <a:r>
              <a:rPr lang="en-US" sz="3200" dirty="0" smtClean="0"/>
              <a:t>SCOALA GIMNAZIALA CAMARZANA</a:t>
            </a:r>
            <a:endParaRPr lang="en-US" sz="320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langa</a:t>
            </a:r>
            <a:r>
              <a:rPr lang="en-US" dirty="0" smtClean="0"/>
              <a:t> </a:t>
            </a:r>
            <a:r>
              <a:rPr lang="en-US" dirty="0" err="1" smtClean="0"/>
              <a:t>scoala</a:t>
            </a:r>
            <a:r>
              <a:rPr lang="en-US" dirty="0" smtClean="0"/>
              <a:t> din </a:t>
            </a:r>
            <a:r>
              <a:rPr lang="en-US" dirty="0" err="1" smtClean="0"/>
              <a:t>centru</a:t>
            </a:r>
            <a:r>
              <a:rPr lang="en-US" dirty="0" smtClean="0"/>
              <a:t>,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functiona</a:t>
            </a:r>
            <a:r>
              <a:rPr lang="en-US" dirty="0" smtClean="0"/>
              <a:t> </a:t>
            </a:r>
            <a:r>
              <a:rPr lang="en-US" dirty="0" err="1" smtClean="0"/>
              <a:t>Scoala</a:t>
            </a:r>
            <a:r>
              <a:rPr lang="en-US" dirty="0" smtClean="0"/>
              <a:t> cu </a:t>
            </a:r>
            <a:r>
              <a:rPr lang="en-US" dirty="0" err="1" smtClean="0"/>
              <a:t>clasele</a:t>
            </a:r>
            <a:r>
              <a:rPr lang="en-US" dirty="0" smtClean="0"/>
              <a:t> I-IV </a:t>
            </a:r>
            <a:r>
              <a:rPr lang="en-US" dirty="0" err="1" smtClean="0"/>
              <a:t>Grui</a:t>
            </a:r>
            <a:r>
              <a:rPr lang="en-US" dirty="0" smtClean="0"/>
              <a:t> (4 </a:t>
            </a:r>
            <a:r>
              <a:rPr lang="en-US" dirty="0" err="1" smtClean="0"/>
              <a:t>clase</a:t>
            </a:r>
            <a:r>
              <a:rPr lang="en-US" dirty="0" smtClean="0"/>
              <a:t> </a:t>
            </a:r>
            <a:r>
              <a:rPr lang="en-US" dirty="0" err="1" smtClean="0"/>
              <a:t>elevi</a:t>
            </a:r>
            <a:r>
              <a:rPr lang="en-US" dirty="0" smtClean="0"/>
              <a:t>) + o </a:t>
            </a:r>
            <a:r>
              <a:rPr lang="en-US" dirty="0" err="1" smtClean="0"/>
              <a:t>grupa</a:t>
            </a:r>
            <a:r>
              <a:rPr lang="en-US" dirty="0" smtClean="0"/>
              <a:t> de </a:t>
            </a:r>
            <a:r>
              <a:rPr lang="en-US" dirty="0" err="1" smtClean="0"/>
              <a:t>gradinita</a:t>
            </a:r>
            <a:r>
              <a:rPr lang="en-US" dirty="0" smtClean="0"/>
              <a:t>, </a:t>
            </a:r>
            <a:r>
              <a:rPr lang="en-US" dirty="0" err="1" smtClean="0"/>
              <a:t>iar</a:t>
            </a:r>
            <a:r>
              <a:rPr lang="en-US" dirty="0" smtClean="0"/>
              <a:t> la </a:t>
            </a:r>
            <a:r>
              <a:rPr lang="en-US" dirty="0" err="1" smtClean="0"/>
              <a:t>Scoala</a:t>
            </a:r>
            <a:r>
              <a:rPr lang="en-US" dirty="0" smtClean="0"/>
              <a:t> cu </a:t>
            </a:r>
            <a:r>
              <a:rPr lang="en-US" dirty="0" err="1" smtClean="0"/>
              <a:t>cls</a:t>
            </a:r>
            <a:r>
              <a:rPr lang="en-US" dirty="0" smtClean="0"/>
              <a:t>. I-IV </a:t>
            </a:r>
            <a:r>
              <a:rPr lang="en-US" dirty="0" err="1" smtClean="0"/>
              <a:t>Varsor</a:t>
            </a:r>
            <a:r>
              <a:rPr lang="en-US" dirty="0" smtClean="0"/>
              <a:t>  </a:t>
            </a:r>
            <a:r>
              <a:rPr lang="en-US" dirty="0" err="1" smtClean="0"/>
              <a:t>functionau</a:t>
            </a:r>
            <a:r>
              <a:rPr lang="en-US" dirty="0" smtClean="0"/>
              <a:t> 2 </a:t>
            </a:r>
            <a:r>
              <a:rPr lang="en-US" dirty="0" err="1" smtClean="0"/>
              <a:t>clase</a:t>
            </a:r>
            <a:r>
              <a:rPr lang="en-US" dirty="0" smtClean="0"/>
              <a:t> </a:t>
            </a:r>
            <a:r>
              <a:rPr lang="en-US" dirty="0" err="1" smtClean="0"/>
              <a:t>simultane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o </a:t>
            </a:r>
            <a:r>
              <a:rPr lang="en-US" dirty="0" err="1" smtClean="0"/>
              <a:t>grupa</a:t>
            </a:r>
            <a:r>
              <a:rPr lang="en-US" dirty="0" smtClean="0"/>
              <a:t> de </a:t>
            </a:r>
            <a:r>
              <a:rPr lang="en-US" dirty="0" err="1" smtClean="0"/>
              <a:t>gradinita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smtClean="0"/>
              <a:t>Nr. total de 495 de </a:t>
            </a:r>
            <a:r>
              <a:rPr lang="en-US" dirty="0" err="1" smtClean="0"/>
              <a:t>elevi</a:t>
            </a:r>
            <a:r>
              <a:rPr lang="en-US" dirty="0" smtClean="0"/>
              <a:t> din </a:t>
            </a:r>
            <a:r>
              <a:rPr lang="en-US" dirty="0" err="1" smtClean="0"/>
              <a:t>clasele</a:t>
            </a:r>
            <a:r>
              <a:rPr lang="en-US" dirty="0" smtClean="0"/>
              <a:t> I –VIII </a:t>
            </a:r>
            <a:r>
              <a:rPr lang="en-US" dirty="0" err="1" smtClean="0"/>
              <a:t>si</a:t>
            </a:r>
            <a:r>
              <a:rPr lang="en-US" dirty="0" smtClean="0"/>
              <a:t> 64 </a:t>
            </a:r>
            <a:r>
              <a:rPr lang="en-US" dirty="0" err="1" smtClean="0"/>
              <a:t>elevi</a:t>
            </a:r>
            <a:r>
              <a:rPr lang="en-US" dirty="0" smtClean="0"/>
              <a:t> din </a:t>
            </a:r>
            <a:r>
              <a:rPr lang="en-US" dirty="0" err="1" smtClean="0"/>
              <a:t>clasa</a:t>
            </a:r>
            <a:r>
              <a:rPr lang="en-US" dirty="0" smtClean="0"/>
              <a:t> a X-a </a:t>
            </a:r>
            <a:r>
              <a:rPr lang="en-US" dirty="0" err="1" smtClean="0"/>
              <a:t>erau</a:t>
            </a:r>
            <a:r>
              <a:rPr lang="en-US" dirty="0" smtClean="0"/>
              <a:t> </a:t>
            </a:r>
            <a:r>
              <a:rPr lang="en-US" dirty="0" err="1" smtClean="0"/>
              <a:t>coordonati</a:t>
            </a:r>
            <a:r>
              <a:rPr lang="en-US" dirty="0" smtClean="0"/>
              <a:t>, de  23 cadre </a:t>
            </a:r>
            <a:r>
              <a:rPr lang="en-US" dirty="0" err="1" smtClean="0"/>
              <a:t>didactice</a:t>
            </a:r>
            <a:r>
              <a:rPr lang="en-US" dirty="0" smtClean="0"/>
              <a:t> : 10 </a:t>
            </a:r>
            <a:r>
              <a:rPr lang="en-US" dirty="0" err="1" smtClean="0"/>
              <a:t>invatatori</a:t>
            </a:r>
            <a:r>
              <a:rPr lang="en-US" dirty="0" smtClean="0"/>
              <a:t> din care 4 </a:t>
            </a:r>
            <a:r>
              <a:rPr lang="en-US" dirty="0" err="1" smtClean="0"/>
              <a:t>erau</a:t>
            </a:r>
            <a:r>
              <a:rPr lang="en-US" dirty="0" smtClean="0"/>
              <a:t> </a:t>
            </a:r>
            <a:r>
              <a:rPr lang="en-US" dirty="0" err="1" smtClean="0"/>
              <a:t>calificate</a:t>
            </a:r>
            <a:r>
              <a:rPr lang="en-US" dirty="0" smtClean="0"/>
              <a:t>, (</a:t>
            </a:r>
            <a:r>
              <a:rPr lang="en-US" dirty="0" err="1" smtClean="0"/>
              <a:t>Bura</a:t>
            </a:r>
            <a:r>
              <a:rPr lang="en-US" dirty="0" smtClean="0"/>
              <a:t> </a:t>
            </a:r>
            <a:r>
              <a:rPr lang="en-US" dirty="0" err="1" smtClean="0"/>
              <a:t>Lenuta</a:t>
            </a:r>
            <a:r>
              <a:rPr lang="en-US" dirty="0" smtClean="0"/>
              <a:t>, </a:t>
            </a:r>
            <a:r>
              <a:rPr lang="en-US" dirty="0" err="1" smtClean="0"/>
              <a:t>Cupsa</a:t>
            </a:r>
            <a:r>
              <a:rPr lang="en-US" dirty="0" smtClean="0"/>
              <a:t> </a:t>
            </a:r>
            <a:r>
              <a:rPr lang="en-US" dirty="0" err="1" smtClean="0"/>
              <a:t>Teodor</a:t>
            </a:r>
            <a:r>
              <a:rPr lang="en-US" dirty="0" smtClean="0"/>
              <a:t>, </a:t>
            </a:r>
            <a:r>
              <a:rPr lang="en-US" dirty="0" err="1" smtClean="0"/>
              <a:t>Mititelu</a:t>
            </a:r>
            <a:r>
              <a:rPr lang="en-US" dirty="0" smtClean="0"/>
              <a:t> </a:t>
            </a:r>
            <a:r>
              <a:rPr lang="en-US" dirty="0" err="1" smtClean="0"/>
              <a:t>Aurel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Mititelu</a:t>
            </a:r>
            <a:r>
              <a:rPr lang="en-US" dirty="0" smtClean="0"/>
              <a:t> Eugenia)</a:t>
            </a:r>
            <a:r>
              <a:rPr lang="en-US" dirty="0" err="1" smtClean="0"/>
              <a:t>si</a:t>
            </a:r>
            <a:r>
              <a:rPr lang="en-US" dirty="0" smtClean="0"/>
              <a:t> 13 </a:t>
            </a:r>
            <a:r>
              <a:rPr lang="en-US" dirty="0" err="1" smtClean="0"/>
              <a:t>profesori</a:t>
            </a:r>
            <a:r>
              <a:rPr lang="en-US" dirty="0" smtClean="0"/>
              <a:t> </a:t>
            </a:r>
            <a:r>
              <a:rPr lang="en-US" dirty="0" err="1" smtClean="0"/>
              <a:t>toti</a:t>
            </a:r>
            <a:r>
              <a:rPr lang="en-US" dirty="0" smtClean="0"/>
              <a:t> </a:t>
            </a:r>
            <a:r>
              <a:rPr lang="en-US" dirty="0" err="1" smtClean="0"/>
              <a:t>necalificati</a:t>
            </a:r>
            <a:r>
              <a:rPr lang="en-US" dirty="0" smtClean="0"/>
              <a:t> (cu </a:t>
            </a:r>
            <a:r>
              <a:rPr lang="en-US" dirty="0" err="1" smtClean="0"/>
              <a:t>studii</a:t>
            </a:r>
            <a:r>
              <a:rPr lang="en-US" dirty="0" smtClean="0"/>
              <a:t> la </a:t>
            </a:r>
            <a:r>
              <a:rPr lang="en-US" dirty="0" err="1" smtClean="0"/>
              <a:t>nivel</a:t>
            </a:r>
            <a:r>
              <a:rPr lang="en-US" dirty="0" smtClean="0"/>
              <a:t> </a:t>
            </a:r>
            <a:r>
              <a:rPr lang="en-US" dirty="0" err="1" smtClean="0"/>
              <a:t>liceal</a:t>
            </a:r>
            <a:r>
              <a:rPr lang="en-US" dirty="0" smtClean="0"/>
              <a:t>).</a:t>
            </a:r>
          </a:p>
          <a:p>
            <a:pPr lvl="0" algn="just"/>
            <a:r>
              <a:rPr lang="en-US" dirty="0" smtClean="0"/>
              <a:t>In </a:t>
            </a:r>
            <a:r>
              <a:rPr lang="en-US" dirty="0" err="1" smtClean="0"/>
              <a:t>invatamantul</a:t>
            </a:r>
            <a:r>
              <a:rPr lang="en-US" dirty="0" smtClean="0"/>
              <a:t> </a:t>
            </a:r>
            <a:r>
              <a:rPr lang="en-US" dirty="0" err="1" smtClean="0"/>
              <a:t>prescolar</a:t>
            </a:r>
            <a:r>
              <a:rPr lang="en-US" dirty="0" smtClean="0"/>
              <a:t> </a:t>
            </a:r>
            <a:r>
              <a:rPr lang="en-US" dirty="0" err="1" smtClean="0"/>
              <a:t>erau</a:t>
            </a:r>
            <a:r>
              <a:rPr lang="en-US" dirty="0" smtClean="0"/>
              <a:t> </a:t>
            </a:r>
            <a:r>
              <a:rPr lang="en-US" dirty="0" err="1" smtClean="0"/>
              <a:t>inscrisi</a:t>
            </a:r>
            <a:r>
              <a:rPr lang="en-US" dirty="0" smtClean="0"/>
              <a:t> 63 de </a:t>
            </a:r>
            <a:r>
              <a:rPr lang="en-US" dirty="0" err="1" smtClean="0"/>
              <a:t>copii</a:t>
            </a:r>
            <a:r>
              <a:rPr lang="en-US" dirty="0" smtClean="0"/>
              <a:t>, sub </a:t>
            </a:r>
            <a:r>
              <a:rPr lang="en-US" dirty="0" err="1" smtClean="0"/>
              <a:t>indrumarea</a:t>
            </a:r>
            <a:r>
              <a:rPr lang="en-US" dirty="0" smtClean="0"/>
              <a:t> a 3 </a:t>
            </a:r>
            <a:r>
              <a:rPr lang="en-US" dirty="0" err="1" smtClean="0"/>
              <a:t>educatoare</a:t>
            </a:r>
            <a:r>
              <a:rPr lang="en-US" dirty="0" smtClean="0"/>
              <a:t> din care </a:t>
            </a:r>
            <a:r>
              <a:rPr lang="en-US" dirty="0" err="1" smtClean="0"/>
              <a:t>una</a:t>
            </a:r>
            <a:r>
              <a:rPr lang="en-US" dirty="0" smtClean="0"/>
              <a:t> era </a:t>
            </a:r>
            <a:r>
              <a:rPr lang="en-US" dirty="0" err="1" smtClean="0"/>
              <a:t>calificata</a:t>
            </a:r>
            <a:r>
              <a:rPr lang="en-US" dirty="0" smtClean="0"/>
              <a:t>  ( Tope Maria) </a:t>
            </a:r>
            <a:r>
              <a:rPr lang="en-US" dirty="0" err="1" smtClean="0"/>
              <a:t>si</a:t>
            </a:r>
            <a:r>
              <a:rPr lang="en-US" dirty="0" smtClean="0"/>
              <a:t> 2 </a:t>
            </a:r>
            <a:r>
              <a:rPr lang="en-US" dirty="0" err="1" smtClean="0"/>
              <a:t>educatoare</a:t>
            </a:r>
            <a:r>
              <a:rPr lang="en-US" dirty="0" smtClean="0"/>
              <a:t> </a:t>
            </a:r>
            <a:r>
              <a:rPr lang="en-US" dirty="0" err="1" smtClean="0"/>
              <a:t>necalificate</a:t>
            </a:r>
            <a:r>
              <a:rPr lang="en-US" dirty="0" smtClean="0"/>
              <a:t>.</a:t>
            </a:r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ISTORIC </a:t>
            </a:r>
            <a:br>
              <a:rPr lang="en-US" sz="3200" dirty="0" smtClean="0"/>
            </a:br>
            <a:r>
              <a:rPr lang="en-US" sz="3200" dirty="0" smtClean="0"/>
              <a:t>SCOALA GIMNAZIALA CAMARZANA</a:t>
            </a:r>
            <a:endParaRPr lang="en-US" sz="320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Conducerea</a:t>
            </a:r>
            <a:r>
              <a:rPr lang="en-US" dirty="0" smtClean="0"/>
              <a:t> </a:t>
            </a:r>
            <a:r>
              <a:rPr lang="en-US" dirty="0" err="1" smtClean="0"/>
              <a:t>scolii</a:t>
            </a:r>
            <a:r>
              <a:rPr lang="en-US" dirty="0" smtClean="0"/>
              <a:t> la data de 01.01.1991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preluata</a:t>
            </a:r>
            <a:r>
              <a:rPr lang="en-US" dirty="0" smtClean="0"/>
              <a:t> de d-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Bura</a:t>
            </a:r>
            <a:r>
              <a:rPr lang="en-US" dirty="0" smtClean="0"/>
              <a:t> </a:t>
            </a:r>
            <a:r>
              <a:rPr lang="en-US" dirty="0" err="1" smtClean="0"/>
              <a:t>Lenuta</a:t>
            </a:r>
            <a:r>
              <a:rPr lang="en-US" dirty="0" smtClean="0"/>
              <a:t> –</a:t>
            </a:r>
            <a:r>
              <a:rPr lang="en-US" dirty="0" err="1" smtClean="0"/>
              <a:t>invatatoare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 err="1" smtClean="0"/>
              <a:t>anii</a:t>
            </a:r>
            <a:r>
              <a:rPr lang="en-US" dirty="0" smtClean="0"/>
              <a:t> </a:t>
            </a:r>
            <a:r>
              <a:rPr lang="en-US" dirty="0" err="1" smtClean="0"/>
              <a:t>scolari</a:t>
            </a:r>
            <a:r>
              <a:rPr lang="en-US" dirty="0" smtClean="0"/>
              <a:t> 1991/1992 ; 1992/1993, </a:t>
            </a:r>
            <a:r>
              <a:rPr lang="en-US" dirty="0" err="1" smtClean="0"/>
              <a:t>denumirea</a:t>
            </a:r>
            <a:r>
              <a:rPr lang="en-US" dirty="0" smtClean="0"/>
              <a:t>  </a:t>
            </a:r>
            <a:r>
              <a:rPr lang="en-US" dirty="0" err="1" smtClean="0"/>
              <a:t>unitatii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b="1" dirty="0" err="1" smtClean="0"/>
              <a:t>Scoala</a:t>
            </a:r>
            <a:r>
              <a:rPr lang="en-US" b="1" dirty="0" smtClean="0"/>
              <a:t> </a:t>
            </a:r>
            <a:r>
              <a:rPr lang="en-US" b="1" dirty="0" err="1" smtClean="0"/>
              <a:t>Generala</a:t>
            </a:r>
            <a:r>
              <a:rPr lang="en-US" b="1" dirty="0" smtClean="0"/>
              <a:t> </a:t>
            </a:r>
            <a:r>
              <a:rPr lang="en-US" b="1" dirty="0" err="1" smtClean="0"/>
              <a:t>Camarzana</a:t>
            </a:r>
            <a:r>
              <a:rPr lang="en-US" b="1" dirty="0" smtClean="0"/>
              <a:t>, </a:t>
            </a:r>
            <a:r>
              <a:rPr lang="en-US" dirty="0" err="1" smtClean="0"/>
              <a:t>iar</a:t>
            </a:r>
            <a:r>
              <a:rPr lang="en-US" dirty="0" smtClean="0"/>
              <a:t> din </a:t>
            </a:r>
            <a:r>
              <a:rPr lang="en-US" dirty="0" err="1" smtClean="0"/>
              <a:t>anul</a:t>
            </a:r>
            <a:r>
              <a:rPr lang="en-US" dirty="0" smtClean="0"/>
              <a:t> </a:t>
            </a:r>
            <a:r>
              <a:rPr lang="en-US" dirty="0" err="1" smtClean="0"/>
              <a:t>scolar</a:t>
            </a:r>
            <a:r>
              <a:rPr lang="en-US" dirty="0" smtClean="0"/>
              <a:t> </a:t>
            </a:r>
            <a:r>
              <a:rPr lang="en-US" dirty="0" err="1" smtClean="0"/>
              <a:t>urmator</a:t>
            </a:r>
            <a:r>
              <a:rPr lang="en-US" dirty="0" smtClean="0"/>
              <a:t> 1993/1994, </a:t>
            </a:r>
            <a:r>
              <a:rPr lang="en-US" dirty="0" err="1" smtClean="0"/>
              <a:t>pana</a:t>
            </a:r>
            <a:r>
              <a:rPr lang="en-US" dirty="0" smtClean="0"/>
              <a:t> in 2004/2005 </a:t>
            </a:r>
            <a:r>
              <a:rPr lang="en-US" dirty="0" err="1" smtClean="0"/>
              <a:t>scoala</a:t>
            </a:r>
            <a:r>
              <a:rPr lang="en-US" dirty="0" smtClean="0"/>
              <a:t> </a:t>
            </a:r>
            <a:r>
              <a:rPr lang="en-US" dirty="0" err="1" smtClean="0"/>
              <a:t>devine</a:t>
            </a:r>
            <a:r>
              <a:rPr lang="en-US" dirty="0" smtClean="0"/>
              <a:t> </a:t>
            </a:r>
            <a:r>
              <a:rPr lang="en-US" b="1" dirty="0" err="1" smtClean="0"/>
              <a:t>Scoala</a:t>
            </a:r>
            <a:r>
              <a:rPr lang="en-US" b="1" dirty="0" smtClean="0"/>
              <a:t> cu </a:t>
            </a:r>
            <a:r>
              <a:rPr lang="en-US" b="1" dirty="0" err="1" smtClean="0"/>
              <a:t>clasele</a:t>
            </a:r>
            <a:r>
              <a:rPr lang="en-US" b="1" dirty="0" smtClean="0"/>
              <a:t> I-VIII </a:t>
            </a:r>
            <a:r>
              <a:rPr lang="en-US" b="1" dirty="0" err="1" smtClean="0"/>
              <a:t>Camarzana</a:t>
            </a:r>
            <a:endParaRPr lang="en-US" b="1" dirty="0" smtClean="0"/>
          </a:p>
          <a:p>
            <a:pPr algn="just"/>
            <a:r>
              <a:rPr lang="en-US" dirty="0" err="1" smtClean="0"/>
              <a:t>Datorita</a:t>
            </a:r>
            <a:r>
              <a:rPr lang="en-US" dirty="0" smtClean="0"/>
              <a:t> </a:t>
            </a:r>
            <a:r>
              <a:rPr lang="en-US" dirty="0" err="1" smtClean="0"/>
              <a:t>migratiei</a:t>
            </a:r>
            <a:r>
              <a:rPr lang="en-US" dirty="0" smtClean="0"/>
              <a:t> in </a:t>
            </a:r>
            <a:r>
              <a:rPr lang="en-US" dirty="0" err="1" smtClean="0"/>
              <a:t>masa</a:t>
            </a:r>
            <a:r>
              <a:rPr lang="en-US" dirty="0" smtClean="0"/>
              <a:t> a </a:t>
            </a:r>
            <a:r>
              <a:rPr lang="en-US" dirty="0" err="1" smtClean="0"/>
              <a:t>populatiei</a:t>
            </a:r>
            <a:r>
              <a:rPr lang="en-US" dirty="0" smtClean="0"/>
              <a:t> din </a:t>
            </a:r>
            <a:r>
              <a:rPr lang="en-US" dirty="0" err="1" smtClean="0"/>
              <a:t>comuna</a:t>
            </a:r>
            <a:r>
              <a:rPr lang="en-US" dirty="0" smtClean="0"/>
              <a:t> </a:t>
            </a:r>
            <a:r>
              <a:rPr lang="en-US" dirty="0" err="1" smtClean="0"/>
              <a:t>spre</a:t>
            </a:r>
            <a:r>
              <a:rPr lang="en-US" dirty="0" smtClean="0"/>
              <a:t> </a:t>
            </a:r>
            <a:r>
              <a:rPr lang="en-US" dirty="0" err="1" smtClean="0"/>
              <a:t>alte</a:t>
            </a:r>
            <a:r>
              <a:rPr lang="en-US" dirty="0" smtClean="0"/>
              <a:t> </a:t>
            </a:r>
            <a:r>
              <a:rPr lang="en-US" dirty="0" err="1" smtClean="0"/>
              <a:t>tari</a:t>
            </a:r>
            <a:r>
              <a:rPr lang="en-US" dirty="0" smtClean="0"/>
              <a:t> din </a:t>
            </a:r>
            <a:r>
              <a:rPr lang="en-US" dirty="0" err="1" smtClean="0"/>
              <a:t>Europa</a:t>
            </a:r>
            <a:r>
              <a:rPr lang="en-US" dirty="0" smtClean="0"/>
              <a:t>, </a:t>
            </a:r>
            <a:r>
              <a:rPr lang="en-US" dirty="0" err="1" smtClean="0"/>
              <a:t>populatia</a:t>
            </a:r>
            <a:r>
              <a:rPr lang="en-US" dirty="0" smtClean="0"/>
              <a:t> </a:t>
            </a:r>
            <a:r>
              <a:rPr lang="en-US" dirty="0" err="1" smtClean="0"/>
              <a:t>scolara</a:t>
            </a:r>
            <a:r>
              <a:rPr lang="en-US" dirty="0" smtClean="0"/>
              <a:t> a </a:t>
            </a:r>
            <a:r>
              <a:rPr lang="en-US" dirty="0" err="1" smtClean="0"/>
              <a:t>scazut</a:t>
            </a:r>
            <a:r>
              <a:rPr lang="en-US" dirty="0" smtClean="0"/>
              <a:t> </a:t>
            </a:r>
            <a:r>
              <a:rPr lang="en-US" dirty="0" err="1" smtClean="0"/>
              <a:t>destul</a:t>
            </a:r>
            <a:r>
              <a:rPr lang="en-US" dirty="0" smtClean="0"/>
              <a:t> de </a:t>
            </a:r>
            <a:r>
              <a:rPr lang="en-US" dirty="0" err="1" smtClean="0"/>
              <a:t>mult</a:t>
            </a:r>
            <a:r>
              <a:rPr lang="en-US" dirty="0" smtClean="0"/>
              <a:t>, </a:t>
            </a:r>
            <a:r>
              <a:rPr lang="en-US" dirty="0" err="1" smtClean="0"/>
              <a:t>astfel</a:t>
            </a:r>
            <a:r>
              <a:rPr lang="en-US" dirty="0" smtClean="0"/>
              <a:t> ca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anii</a:t>
            </a:r>
            <a:r>
              <a:rPr lang="en-US" dirty="0" smtClean="0"/>
              <a:t> </a:t>
            </a:r>
            <a:r>
              <a:rPr lang="en-US" dirty="0" err="1" smtClean="0"/>
              <a:t>scolari</a:t>
            </a:r>
            <a:r>
              <a:rPr lang="en-US" dirty="0" smtClean="0"/>
              <a:t> 1995/1996  nr. </a:t>
            </a:r>
            <a:r>
              <a:rPr lang="en-US" dirty="0" err="1" smtClean="0"/>
              <a:t>elevilor</a:t>
            </a:r>
            <a:r>
              <a:rPr lang="en-US" dirty="0" smtClean="0"/>
              <a:t> era: </a:t>
            </a:r>
            <a:r>
              <a:rPr lang="en-US" dirty="0" err="1" smtClean="0"/>
              <a:t>elevi</a:t>
            </a:r>
            <a:r>
              <a:rPr lang="en-US" dirty="0" smtClean="0"/>
              <a:t> de la </a:t>
            </a:r>
            <a:r>
              <a:rPr lang="en-US" dirty="0" err="1" smtClean="0"/>
              <a:t>Scoala</a:t>
            </a:r>
            <a:r>
              <a:rPr lang="en-US" dirty="0" smtClean="0"/>
              <a:t> din </a:t>
            </a:r>
            <a:r>
              <a:rPr lang="en-US" dirty="0" err="1" smtClean="0"/>
              <a:t>Grui</a:t>
            </a:r>
            <a:r>
              <a:rPr lang="en-US" dirty="0" smtClean="0"/>
              <a:t> au </a:t>
            </a:r>
            <a:r>
              <a:rPr lang="en-US" dirty="0" err="1" smtClean="0"/>
              <a:t>venit</a:t>
            </a:r>
            <a:r>
              <a:rPr lang="en-US" dirty="0" smtClean="0"/>
              <a:t> la </a:t>
            </a:r>
            <a:r>
              <a:rPr lang="en-US" dirty="0" err="1" smtClean="0"/>
              <a:t>Scoala</a:t>
            </a:r>
            <a:r>
              <a:rPr lang="en-US" dirty="0" smtClean="0"/>
              <a:t> din </a:t>
            </a:r>
            <a:r>
              <a:rPr lang="en-US" dirty="0" err="1" smtClean="0"/>
              <a:t>centru</a:t>
            </a:r>
            <a:r>
              <a:rPr lang="en-US" dirty="0" smtClean="0"/>
              <a:t> </a:t>
            </a:r>
            <a:r>
              <a:rPr lang="en-US" dirty="0" err="1" smtClean="0"/>
              <a:t>astfel</a:t>
            </a:r>
            <a:r>
              <a:rPr lang="en-US" dirty="0" smtClean="0"/>
              <a:t> ca la </a:t>
            </a:r>
            <a:r>
              <a:rPr lang="en-US" dirty="0" err="1" smtClean="0"/>
              <a:t>Scoala</a:t>
            </a:r>
            <a:r>
              <a:rPr lang="en-US" dirty="0" smtClean="0"/>
              <a:t> din </a:t>
            </a:r>
            <a:r>
              <a:rPr lang="en-US" dirty="0" err="1" smtClean="0"/>
              <a:t>centru</a:t>
            </a:r>
            <a:r>
              <a:rPr lang="en-US" dirty="0" smtClean="0"/>
              <a:t> </a:t>
            </a:r>
            <a:r>
              <a:rPr lang="en-US" dirty="0" err="1" smtClean="0"/>
              <a:t>erau</a:t>
            </a:r>
            <a:r>
              <a:rPr lang="en-US" dirty="0" smtClean="0"/>
              <a:t> 8 </a:t>
            </a:r>
            <a:r>
              <a:rPr lang="en-US" dirty="0" err="1" smtClean="0"/>
              <a:t>clase</a:t>
            </a:r>
            <a:r>
              <a:rPr lang="en-US" dirty="0" smtClean="0"/>
              <a:t> cu un </a:t>
            </a:r>
            <a:r>
              <a:rPr lang="en-US" dirty="0" err="1" smtClean="0"/>
              <a:t>numar</a:t>
            </a:r>
            <a:r>
              <a:rPr lang="en-US" dirty="0" smtClean="0"/>
              <a:t> de  174 </a:t>
            </a:r>
            <a:r>
              <a:rPr lang="en-US" dirty="0" err="1" smtClean="0"/>
              <a:t>elevi</a:t>
            </a:r>
            <a:r>
              <a:rPr lang="en-US" dirty="0" smtClean="0"/>
              <a:t>. </a:t>
            </a:r>
            <a:r>
              <a:rPr lang="en-US" dirty="0" err="1" smtClean="0"/>
              <a:t>Acesti</a:t>
            </a:r>
            <a:r>
              <a:rPr lang="en-US" dirty="0" smtClean="0"/>
              <a:t> </a:t>
            </a:r>
            <a:r>
              <a:rPr lang="en-US" dirty="0" err="1" smtClean="0"/>
              <a:t>elevi</a:t>
            </a:r>
            <a:r>
              <a:rPr lang="en-US" dirty="0" smtClean="0"/>
              <a:t> </a:t>
            </a:r>
            <a:r>
              <a:rPr lang="en-US" dirty="0" err="1" smtClean="0"/>
              <a:t>erau</a:t>
            </a:r>
            <a:r>
              <a:rPr lang="en-US" dirty="0" smtClean="0"/>
              <a:t> </a:t>
            </a:r>
            <a:r>
              <a:rPr lang="en-US" dirty="0" err="1" smtClean="0"/>
              <a:t>condusi</a:t>
            </a:r>
            <a:r>
              <a:rPr lang="en-US" dirty="0" smtClean="0"/>
              <a:t> de 8 </a:t>
            </a:r>
            <a:r>
              <a:rPr lang="en-US" dirty="0" err="1" smtClean="0"/>
              <a:t>invatatori</a:t>
            </a:r>
            <a:r>
              <a:rPr lang="en-US" dirty="0" smtClean="0"/>
              <a:t>, din care 3 </a:t>
            </a:r>
            <a:r>
              <a:rPr lang="en-US" dirty="0" err="1" smtClean="0"/>
              <a:t>invatatori</a:t>
            </a:r>
            <a:r>
              <a:rPr lang="en-US" dirty="0" smtClean="0"/>
              <a:t> </a:t>
            </a:r>
            <a:r>
              <a:rPr lang="en-US" dirty="0" err="1" smtClean="0"/>
              <a:t>calificati</a:t>
            </a:r>
            <a:r>
              <a:rPr lang="en-US" dirty="0" smtClean="0"/>
              <a:t> (</a:t>
            </a:r>
            <a:r>
              <a:rPr lang="en-US" dirty="0" err="1" smtClean="0"/>
              <a:t>Bura</a:t>
            </a:r>
            <a:r>
              <a:rPr lang="en-US" dirty="0" smtClean="0"/>
              <a:t> </a:t>
            </a:r>
            <a:r>
              <a:rPr lang="en-US" dirty="0" err="1" smtClean="0"/>
              <a:t>Lenuta</a:t>
            </a:r>
            <a:r>
              <a:rPr lang="en-US" dirty="0" smtClean="0"/>
              <a:t>, </a:t>
            </a:r>
            <a:r>
              <a:rPr lang="en-US" dirty="0" err="1" smtClean="0"/>
              <a:t>Mititelu</a:t>
            </a:r>
            <a:r>
              <a:rPr lang="en-US" dirty="0" smtClean="0"/>
              <a:t> </a:t>
            </a:r>
            <a:r>
              <a:rPr lang="en-US" dirty="0" err="1" smtClean="0"/>
              <a:t>Aurel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Mititelu</a:t>
            </a:r>
            <a:r>
              <a:rPr lang="en-US" dirty="0" smtClean="0"/>
              <a:t> Eugenia) 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ISTORIC </a:t>
            </a:r>
            <a:br>
              <a:rPr lang="en-US" sz="3200" dirty="0" smtClean="0"/>
            </a:br>
            <a:r>
              <a:rPr lang="en-US" sz="3200" dirty="0" smtClean="0"/>
              <a:t>SCOALA GIMNAZIALA CAMARZANA</a:t>
            </a:r>
            <a:endParaRPr lang="en-US" sz="320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La </a:t>
            </a:r>
            <a:r>
              <a:rPr lang="en-US" dirty="0" err="1" smtClean="0"/>
              <a:t>Varsor</a:t>
            </a:r>
            <a:r>
              <a:rPr lang="en-US" dirty="0" smtClean="0"/>
              <a:t> </a:t>
            </a:r>
            <a:r>
              <a:rPr lang="en-US" dirty="0" err="1" smtClean="0"/>
              <a:t>functionau</a:t>
            </a:r>
            <a:r>
              <a:rPr lang="en-US" dirty="0" smtClean="0"/>
              <a:t> </a:t>
            </a:r>
            <a:r>
              <a:rPr lang="en-US" dirty="0" err="1" smtClean="0"/>
              <a:t>intr</a:t>
            </a:r>
            <a:r>
              <a:rPr lang="en-US" dirty="0" smtClean="0"/>
              <a:t>-un </a:t>
            </a:r>
            <a:r>
              <a:rPr lang="en-US" dirty="0" err="1" smtClean="0"/>
              <a:t>corp</a:t>
            </a:r>
            <a:r>
              <a:rPr lang="en-US" dirty="0" smtClean="0"/>
              <a:t> de </a:t>
            </a:r>
            <a:r>
              <a:rPr lang="en-US" dirty="0" err="1" smtClean="0"/>
              <a:t>cladire</a:t>
            </a:r>
            <a:r>
              <a:rPr lang="en-US" dirty="0" smtClean="0"/>
              <a:t> 2 </a:t>
            </a:r>
            <a:r>
              <a:rPr lang="en-US" dirty="0" err="1" smtClean="0"/>
              <a:t>clase</a:t>
            </a:r>
            <a:r>
              <a:rPr lang="en-US" dirty="0" smtClean="0"/>
              <a:t> </a:t>
            </a:r>
            <a:r>
              <a:rPr lang="en-US" dirty="0" err="1" smtClean="0"/>
              <a:t>simultane</a:t>
            </a:r>
            <a:r>
              <a:rPr lang="en-US" dirty="0" smtClean="0"/>
              <a:t> de </a:t>
            </a:r>
            <a:r>
              <a:rPr lang="en-US" dirty="0" err="1" smtClean="0"/>
              <a:t>elevi</a:t>
            </a:r>
            <a:r>
              <a:rPr lang="en-US" dirty="0" smtClean="0"/>
              <a:t> cu un </a:t>
            </a:r>
            <a:r>
              <a:rPr lang="en-US" dirty="0" err="1" smtClean="0"/>
              <a:t>efectiv</a:t>
            </a:r>
            <a:r>
              <a:rPr lang="en-US" dirty="0" smtClean="0"/>
              <a:t> de 45 </a:t>
            </a:r>
            <a:r>
              <a:rPr lang="en-US" dirty="0" err="1" smtClean="0"/>
              <a:t>elevi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o </a:t>
            </a:r>
            <a:r>
              <a:rPr lang="en-US" dirty="0" err="1" smtClean="0"/>
              <a:t>grupa</a:t>
            </a:r>
            <a:r>
              <a:rPr lang="en-US" dirty="0" smtClean="0"/>
              <a:t> de </a:t>
            </a:r>
            <a:r>
              <a:rPr lang="en-US" dirty="0" err="1" smtClean="0"/>
              <a:t>gradinita</a:t>
            </a:r>
            <a:r>
              <a:rPr lang="en-US" dirty="0" smtClean="0"/>
              <a:t> cu 22 </a:t>
            </a:r>
            <a:r>
              <a:rPr lang="en-US" dirty="0" err="1" smtClean="0"/>
              <a:t>copii</a:t>
            </a:r>
            <a:r>
              <a:rPr lang="en-US" dirty="0" smtClean="0"/>
              <a:t> ; 2 </a:t>
            </a:r>
            <a:r>
              <a:rPr lang="en-US" dirty="0" err="1" smtClean="0"/>
              <a:t>invatatoare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o </a:t>
            </a:r>
            <a:r>
              <a:rPr lang="en-US" dirty="0" err="1" smtClean="0"/>
              <a:t>educatoare</a:t>
            </a:r>
            <a:r>
              <a:rPr lang="en-US" dirty="0" smtClean="0"/>
              <a:t>, </a:t>
            </a:r>
            <a:r>
              <a:rPr lang="en-US" dirty="0" err="1" smtClean="0"/>
              <a:t>toate</a:t>
            </a:r>
            <a:r>
              <a:rPr lang="en-US" dirty="0" smtClean="0"/>
              <a:t> </a:t>
            </a:r>
            <a:r>
              <a:rPr lang="en-US" dirty="0" err="1" smtClean="0"/>
              <a:t>necalificate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La </a:t>
            </a:r>
            <a:r>
              <a:rPr lang="en-US" dirty="0" err="1" smtClean="0"/>
              <a:t>ciclul</a:t>
            </a:r>
            <a:r>
              <a:rPr lang="en-US" dirty="0" smtClean="0"/>
              <a:t> </a:t>
            </a:r>
            <a:r>
              <a:rPr lang="en-US" dirty="0" err="1" smtClean="0"/>
              <a:t>gimnazial</a:t>
            </a:r>
            <a:r>
              <a:rPr lang="en-US" dirty="0" smtClean="0"/>
              <a:t> </a:t>
            </a:r>
            <a:r>
              <a:rPr lang="en-US" dirty="0" err="1" smtClean="0"/>
              <a:t>functionau</a:t>
            </a:r>
            <a:r>
              <a:rPr lang="en-US" dirty="0" smtClean="0"/>
              <a:t> </a:t>
            </a:r>
            <a:r>
              <a:rPr lang="en-US" dirty="0" err="1" smtClean="0"/>
              <a:t>cate</a:t>
            </a:r>
            <a:r>
              <a:rPr lang="en-US" dirty="0" smtClean="0"/>
              <a:t> 2 </a:t>
            </a:r>
            <a:r>
              <a:rPr lang="en-US" dirty="0" err="1" smtClean="0"/>
              <a:t>clase</a:t>
            </a:r>
            <a:r>
              <a:rPr lang="en-US" dirty="0" smtClean="0"/>
              <a:t> </a:t>
            </a:r>
            <a:r>
              <a:rPr lang="en-US" dirty="0" err="1" smtClean="0"/>
              <a:t>paralele</a:t>
            </a:r>
            <a:r>
              <a:rPr lang="en-US" dirty="0" smtClean="0"/>
              <a:t> cu un </a:t>
            </a:r>
            <a:r>
              <a:rPr lang="en-US" dirty="0" err="1" smtClean="0"/>
              <a:t>numar</a:t>
            </a:r>
            <a:r>
              <a:rPr lang="en-US" dirty="0" smtClean="0"/>
              <a:t> de 163 </a:t>
            </a:r>
            <a:r>
              <a:rPr lang="en-US" dirty="0" err="1" smtClean="0"/>
              <a:t>elevi</a:t>
            </a:r>
            <a:r>
              <a:rPr lang="en-US" dirty="0" smtClean="0"/>
              <a:t>, </a:t>
            </a:r>
            <a:r>
              <a:rPr lang="en-US" dirty="0" err="1" smtClean="0"/>
              <a:t>fiind</a:t>
            </a:r>
            <a:r>
              <a:rPr lang="en-US" dirty="0" smtClean="0"/>
              <a:t> </a:t>
            </a:r>
            <a:r>
              <a:rPr lang="en-US" dirty="0" err="1" smtClean="0"/>
              <a:t>indrumai</a:t>
            </a:r>
            <a:r>
              <a:rPr lang="en-US" dirty="0" smtClean="0"/>
              <a:t> de 10 </a:t>
            </a:r>
            <a:r>
              <a:rPr lang="en-US" dirty="0" err="1" smtClean="0"/>
              <a:t>profesori</a:t>
            </a:r>
            <a:r>
              <a:rPr lang="en-US" dirty="0" smtClean="0"/>
              <a:t> </a:t>
            </a:r>
            <a:r>
              <a:rPr lang="en-US" dirty="0" err="1" smtClean="0"/>
              <a:t>toti</a:t>
            </a:r>
            <a:r>
              <a:rPr lang="en-US" dirty="0" smtClean="0"/>
              <a:t> </a:t>
            </a:r>
            <a:r>
              <a:rPr lang="en-US" dirty="0" err="1" smtClean="0"/>
              <a:t>necalificati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La </a:t>
            </a:r>
            <a:r>
              <a:rPr lang="en-US" dirty="0" err="1" smtClean="0"/>
              <a:t>centru</a:t>
            </a:r>
            <a:r>
              <a:rPr lang="en-US" dirty="0" smtClean="0"/>
              <a:t> 2 </a:t>
            </a:r>
            <a:r>
              <a:rPr lang="en-US" dirty="0" err="1" smtClean="0"/>
              <a:t>grupe</a:t>
            </a:r>
            <a:r>
              <a:rPr lang="en-US" dirty="0" smtClean="0"/>
              <a:t> de </a:t>
            </a:r>
            <a:r>
              <a:rPr lang="en-US" dirty="0" err="1" smtClean="0"/>
              <a:t>gradinita</a:t>
            </a:r>
            <a:r>
              <a:rPr lang="en-US" dirty="0" smtClean="0"/>
              <a:t> cu 48 de </a:t>
            </a:r>
            <a:r>
              <a:rPr lang="en-US" dirty="0" err="1" smtClean="0"/>
              <a:t>copii</a:t>
            </a:r>
            <a:r>
              <a:rPr lang="en-US" dirty="0" smtClean="0"/>
              <a:t>, </a:t>
            </a:r>
            <a:r>
              <a:rPr lang="en-US" dirty="0" err="1" smtClean="0"/>
              <a:t>condusi</a:t>
            </a:r>
            <a:r>
              <a:rPr lang="en-US" dirty="0" smtClean="0"/>
              <a:t> de 2 </a:t>
            </a:r>
            <a:r>
              <a:rPr lang="en-US" dirty="0" err="1" smtClean="0"/>
              <a:t>educatoare</a:t>
            </a:r>
            <a:r>
              <a:rPr lang="en-US" dirty="0" smtClean="0"/>
              <a:t> din care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calificata</a:t>
            </a:r>
            <a:r>
              <a:rPr lang="en-US" dirty="0" smtClean="0"/>
              <a:t> (Tope Maria).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ISTORIC </a:t>
            </a:r>
            <a:br>
              <a:rPr lang="en-US" sz="3200" dirty="0" smtClean="0"/>
            </a:br>
            <a:r>
              <a:rPr lang="en-US" sz="3200" dirty="0" smtClean="0"/>
              <a:t>SCOALA GIMNAZIALA CAMARZANA</a:t>
            </a:r>
            <a:endParaRPr lang="en-US" sz="320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Populatia</a:t>
            </a:r>
            <a:r>
              <a:rPr lang="en-US" dirty="0" smtClean="0"/>
              <a:t> </a:t>
            </a:r>
            <a:r>
              <a:rPr lang="en-US" dirty="0" err="1" smtClean="0"/>
              <a:t>scolara</a:t>
            </a:r>
            <a:r>
              <a:rPr lang="en-US" dirty="0" smtClean="0"/>
              <a:t> din </a:t>
            </a:r>
            <a:r>
              <a:rPr lang="en-US" dirty="0" err="1" smtClean="0"/>
              <a:t>anul</a:t>
            </a:r>
            <a:r>
              <a:rPr lang="en-US" dirty="0" smtClean="0"/>
              <a:t> </a:t>
            </a:r>
            <a:r>
              <a:rPr lang="en-US" dirty="0" err="1" smtClean="0"/>
              <a:t>scolar</a:t>
            </a:r>
            <a:r>
              <a:rPr lang="en-US" dirty="0" smtClean="0"/>
              <a:t> 2001/2002 </a:t>
            </a:r>
            <a:r>
              <a:rPr lang="en-US" dirty="0" err="1" smtClean="0"/>
              <a:t>arata</a:t>
            </a:r>
            <a:r>
              <a:rPr lang="en-US" dirty="0" smtClean="0"/>
              <a:t> </a:t>
            </a:r>
            <a:r>
              <a:rPr lang="en-US" dirty="0" err="1" smtClean="0"/>
              <a:t>astfel</a:t>
            </a:r>
            <a:r>
              <a:rPr lang="en-US" dirty="0" smtClean="0"/>
              <a:t> : </a:t>
            </a:r>
          </a:p>
          <a:p>
            <a:pPr algn="just"/>
            <a:r>
              <a:rPr lang="en-US" dirty="0" smtClean="0"/>
              <a:t>La </a:t>
            </a:r>
            <a:r>
              <a:rPr lang="en-US" dirty="0" err="1" smtClean="0"/>
              <a:t>Gradinita</a:t>
            </a:r>
            <a:r>
              <a:rPr lang="en-US" dirty="0" smtClean="0"/>
              <a:t> 2 </a:t>
            </a:r>
            <a:r>
              <a:rPr lang="en-US" dirty="0" err="1" smtClean="0"/>
              <a:t>grupe</a:t>
            </a:r>
            <a:r>
              <a:rPr lang="en-US" dirty="0" smtClean="0"/>
              <a:t> – cu 50 de </a:t>
            </a:r>
            <a:r>
              <a:rPr lang="en-US" dirty="0" err="1" smtClean="0"/>
              <a:t>copii</a:t>
            </a:r>
            <a:r>
              <a:rPr lang="en-US" dirty="0" smtClean="0"/>
              <a:t> – 2 </a:t>
            </a:r>
            <a:r>
              <a:rPr lang="en-US" dirty="0" err="1" smtClean="0"/>
              <a:t>educatoare</a:t>
            </a:r>
            <a:r>
              <a:rPr lang="en-US" dirty="0" smtClean="0"/>
              <a:t> </a:t>
            </a:r>
            <a:r>
              <a:rPr lang="en-US" dirty="0" err="1" smtClean="0"/>
              <a:t>necalificate</a:t>
            </a: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La </a:t>
            </a:r>
            <a:r>
              <a:rPr lang="en-US" dirty="0" err="1" smtClean="0"/>
              <a:t>ciclul</a:t>
            </a:r>
            <a:r>
              <a:rPr lang="en-US" dirty="0" smtClean="0"/>
              <a:t> </a:t>
            </a:r>
            <a:r>
              <a:rPr lang="en-US" dirty="0" err="1" smtClean="0"/>
              <a:t>primar</a:t>
            </a:r>
            <a:r>
              <a:rPr lang="en-US" dirty="0" smtClean="0"/>
              <a:t> </a:t>
            </a:r>
            <a:r>
              <a:rPr lang="en-US" dirty="0" err="1" smtClean="0"/>
              <a:t>erau</a:t>
            </a:r>
            <a:r>
              <a:rPr lang="en-US" dirty="0" smtClean="0"/>
              <a:t> 134 de </a:t>
            </a:r>
            <a:r>
              <a:rPr lang="en-US" dirty="0" err="1" smtClean="0"/>
              <a:t>elevi</a:t>
            </a:r>
            <a:r>
              <a:rPr lang="en-US" dirty="0" smtClean="0"/>
              <a:t> in 8 </a:t>
            </a:r>
            <a:r>
              <a:rPr lang="en-US" dirty="0" err="1" smtClean="0"/>
              <a:t>clase</a:t>
            </a:r>
            <a:r>
              <a:rPr lang="en-US" dirty="0" smtClean="0"/>
              <a:t> la </a:t>
            </a:r>
            <a:r>
              <a:rPr lang="en-US" dirty="0" err="1" smtClean="0"/>
              <a:t>centru</a:t>
            </a:r>
            <a:r>
              <a:rPr lang="en-US" dirty="0" smtClean="0"/>
              <a:t>, </a:t>
            </a:r>
            <a:r>
              <a:rPr lang="en-US" dirty="0" err="1" smtClean="0"/>
              <a:t>condusi</a:t>
            </a:r>
            <a:r>
              <a:rPr lang="en-US" dirty="0" smtClean="0"/>
              <a:t> de 4 </a:t>
            </a:r>
            <a:r>
              <a:rPr lang="en-US" dirty="0" err="1" smtClean="0"/>
              <a:t>invatatori</a:t>
            </a:r>
            <a:r>
              <a:rPr lang="en-US" dirty="0" smtClean="0"/>
              <a:t> </a:t>
            </a:r>
            <a:r>
              <a:rPr lang="en-US" dirty="0" err="1" smtClean="0"/>
              <a:t>calificati</a:t>
            </a:r>
            <a:r>
              <a:rPr lang="en-US" dirty="0" smtClean="0"/>
              <a:t> (</a:t>
            </a:r>
            <a:r>
              <a:rPr lang="en-US" dirty="0" err="1" smtClean="0"/>
              <a:t>Bura</a:t>
            </a:r>
            <a:r>
              <a:rPr lang="en-US" dirty="0" smtClean="0"/>
              <a:t> </a:t>
            </a:r>
            <a:r>
              <a:rPr lang="en-US" dirty="0" err="1" smtClean="0"/>
              <a:t>Lenuta</a:t>
            </a:r>
            <a:r>
              <a:rPr lang="en-US" dirty="0" smtClean="0"/>
              <a:t>, </a:t>
            </a:r>
            <a:r>
              <a:rPr lang="en-US" dirty="0" err="1" smtClean="0"/>
              <a:t>Matisoski</a:t>
            </a:r>
            <a:r>
              <a:rPr lang="en-US" dirty="0" smtClean="0"/>
              <a:t> Ramona, </a:t>
            </a:r>
            <a:r>
              <a:rPr lang="en-US" dirty="0" err="1" smtClean="0"/>
              <a:t>Catana</a:t>
            </a:r>
            <a:r>
              <a:rPr lang="en-US" dirty="0" smtClean="0"/>
              <a:t> Ana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Mititelu</a:t>
            </a:r>
            <a:r>
              <a:rPr lang="en-US" dirty="0" smtClean="0"/>
              <a:t> Eugenia)  </a:t>
            </a:r>
            <a:r>
              <a:rPr lang="en-US" dirty="0" err="1" smtClean="0"/>
              <a:t>si</a:t>
            </a:r>
            <a:r>
              <a:rPr lang="en-US" dirty="0" smtClean="0"/>
              <a:t> 4 </a:t>
            </a:r>
            <a:r>
              <a:rPr lang="en-US" dirty="0" err="1" smtClean="0"/>
              <a:t>necalificati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In </a:t>
            </a:r>
            <a:r>
              <a:rPr lang="en-US" dirty="0" err="1" smtClean="0"/>
              <a:t>invatamantul</a:t>
            </a:r>
            <a:r>
              <a:rPr lang="en-US" dirty="0" smtClean="0"/>
              <a:t> </a:t>
            </a:r>
            <a:r>
              <a:rPr lang="en-US" dirty="0" err="1" smtClean="0"/>
              <a:t>gimnazial</a:t>
            </a:r>
            <a:r>
              <a:rPr lang="en-US" dirty="0" smtClean="0"/>
              <a:t> -</a:t>
            </a:r>
            <a:r>
              <a:rPr lang="en-US" dirty="0" err="1" smtClean="0"/>
              <a:t>cate</a:t>
            </a:r>
            <a:r>
              <a:rPr lang="en-US" dirty="0" smtClean="0"/>
              <a:t> 2 </a:t>
            </a:r>
            <a:r>
              <a:rPr lang="en-US" dirty="0" err="1" smtClean="0"/>
              <a:t>clase</a:t>
            </a:r>
            <a:r>
              <a:rPr lang="en-US" dirty="0" smtClean="0"/>
              <a:t> </a:t>
            </a:r>
            <a:r>
              <a:rPr lang="en-US" dirty="0" err="1" smtClean="0"/>
              <a:t>paralele</a:t>
            </a:r>
            <a:r>
              <a:rPr lang="en-US" dirty="0" smtClean="0"/>
              <a:t> – 198 </a:t>
            </a:r>
            <a:r>
              <a:rPr lang="en-US" dirty="0" err="1" smtClean="0"/>
              <a:t>elevi</a:t>
            </a:r>
            <a:r>
              <a:rPr lang="en-US" dirty="0" smtClean="0"/>
              <a:t> -   11 </a:t>
            </a:r>
            <a:r>
              <a:rPr lang="en-US" dirty="0" err="1" smtClean="0"/>
              <a:t>profesori</a:t>
            </a:r>
            <a:r>
              <a:rPr lang="en-US" dirty="0" smtClean="0"/>
              <a:t> din care </a:t>
            </a:r>
            <a:r>
              <a:rPr lang="en-US" dirty="0" err="1" smtClean="0"/>
              <a:t>unul</a:t>
            </a:r>
            <a:r>
              <a:rPr lang="en-US" dirty="0" smtClean="0"/>
              <a:t> </a:t>
            </a:r>
            <a:r>
              <a:rPr lang="en-US" dirty="0" err="1" smtClean="0"/>
              <a:t>calificat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La </a:t>
            </a:r>
            <a:r>
              <a:rPr lang="en-US" dirty="0" err="1" smtClean="0"/>
              <a:t>scoala</a:t>
            </a:r>
            <a:r>
              <a:rPr lang="en-US" dirty="0" smtClean="0"/>
              <a:t> din </a:t>
            </a:r>
            <a:r>
              <a:rPr lang="en-US" dirty="0" err="1" smtClean="0"/>
              <a:t>Varsor</a:t>
            </a:r>
            <a:r>
              <a:rPr lang="en-US" dirty="0" smtClean="0"/>
              <a:t> 2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elevi</a:t>
            </a:r>
            <a:r>
              <a:rPr lang="en-US" dirty="0" smtClean="0"/>
              <a:t> – 27 </a:t>
            </a:r>
            <a:r>
              <a:rPr lang="en-US" dirty="0" err="1" smtClean="0"/>
              <a:t>elevi</a:t>
            </a:r>
            <a:r>
              <a:rPr lang="en-US" dirty="0" smtClean="0"/>
              <a:t> </a:t>
            </a:r>
            <a:r>
              <a:rPr lang="en-US" dirty="0" err="1" smtClean="0"/>
              <a:t>clase</a:t>
            </a:r>
            <a:r>
              <a:rPr lang="en-US" dirty="0" smtClean="0"/>
              <a:t> </a:t>
            </a:r>
            <a:r>
              <a:rPr lang="en-US" dirty="0" err="1" smtClean="0"/>
              <a:t>simultane</a:t>
            </a:r>
            <a:r>
              <a:rPr lang="en-US" dirty="0" smtClean="0"/>
              <a:t> </a:t>
            </a:r>
            <a:r>
              <a:rPr lang="en-US" dirty="0" err="1" smtClean="0"/>
              <a:t>conduse</a:t>
            </a:r>
            <a:r>
              <a:rPr lang="en-US" dirty="0" smtClean="0"/>
              <a:t> de 2 </a:t>
            </a:r>
            <a:r>
              <a:rPr lang="en-US" dirty="0" err="1" smtClean="0"/>
              <a:t>invatatoare</a:t>
            </a:r>
            <a:r>
              <a:rPr lang="en-US" dirty="0" smtClean="0"/>
              <a:t> 1 </a:t>
            </a:r>
            <a:r>
              <a:rPr lang="en-US" dirty="0" err="1" smtClean="0"/>
              <a:t>calificata</a:t>
            </a:r>
            <a:r>
              <a:rPr lang="en-US" dirty="0" smtClean="0"/>
              <a:t> (</a:t>
            </a:r>
            <a:r>
              <a:rPr lang="en-US" dirty="0" err="1" smtClean="0"/>
              <a:t>Olariu</a:t>
            </a:r>
            <a:r>
              <a:rPr lang="en-US" dirty="0" smtClean="0"/>
              <a:t> Ileana).  La </a:t>
            </a:r>
            <a:r>
              <a:rPr lang="en-US" dirty="0" err="1" smtClean="0"/>
              <a:t>Gradinita</a:t>
            </a:r>
            <a:r>
              <a:rPr lang="en-US" dirty="0" smtClean="0"/>
              <a:t>  1 </a:t>
            </a:r>
            <a:r>
              <a:rPr lang="en-US" dirty="0" err="1" smtClean="0"/>
              <a:t>grupa</a:t>
            </a:r>
            <a:r>
              <a:rPr lang="en-US" dirty="0" smtClean="0"/>
              <a:t> de 20 </a:t>
            </a:r>
            <a:r>
              <a:rPr lang="en-US" dirty="0" err="1" smtClean="0"/>
              <a:t>copii</a:t>
            </a:r>
            <a:r>
              <a:rPr lang="en-US" dirty="0" smtClean="0"/>
              <a:t> – 1 </a:t>
            </a:r>
            <a:r>
              <a:rPr lang="en-US" dirty="0" err="1" smtClean="0"/>
              <a:t>educatoare</a:t>
            </a:r>
            <a:r>
              <a:rPr lang="en-US" dirty="0" smtClean="0"/>
              <a:t> </a:t>
            </a:r>
            <a:r>
              <a:rPr lang="en-US" dirty="0" err="1" smtClean="0"/>
              <a:t>necalificata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ISTORIC </a:t>
            </a:r>
            <a:br>
              <a:rPr lang="en-US" sz="3200" dirty="0" smtClean="0"/>
            </a:br>
            <a:r>
              <a:rPr lang="en-US" sz="3200" dirty="0" smtClean="0"/>
              <a:t>SCOALA GIMNAZIALA CAMARZANA</a:t>
            </a:r>
            <a:endParaRPr lang="en-US" sz="320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US" sz="4000" dirty="0" smtClean="0"/>
              <a:t>din 01.09.2002 </a:t>
            </a:r>
            <a:r>
              <a:rPr lang="en-US" sz="4000" dirty="0" err="1" smtClean="0"/>
              <a:t>conducerea</a:t>
            </a:r>
            <a:r>
              <a:rPr lang="en-US" sz="4000" dirty="0" smtClean="0"/>
              <a:t> </a:t>
            </a:r>
            <a:r>
              <a:rPr lang="en-US" sz="4000" dirty="0" err="1" smtClean="0"/>
              <a:t>Scolii</a:t>
            </a:r>
            <a:r>
              <a:rPr lang="en-US" sz="4000" dirty="0" smtClean="0"/>
              <a:t> cu </a:t>
            </a:r>
            <a:r>
              <a:rPr lang="en-US" sz="4000" dirty="0" err="1" smtClean="0"/>
              <a:t>cls</a:t>
            </a:r>
            <a:r>
              <a:rPr lang="en-US" sz="4000" dirty="0" smtClean="0"/>
              <a:t>. I-VIII </a:t>
            </a:r>
            <a:r>
              <a:rPr lang="en-US" sz="4000" dirty="0" err="1" smtClean="0"/>
              <a:t>Camarzana</a:t>
            </a:r>
            <a:r>
              <a:rPr lang="en-US" sz="4000" dirty="0" smtClean="0"/>
              <a:t> </a:t>
            </a:r>
            <a:r>
              <a:rPr lang="en-US" sz="4000" dirty="0" err="1" smtClean="0"/>
              <a:t>este</a:t>
            </a:r>
            <a:r>
              <a:rPr lang="en-US" sz="4000" dirty="0" smtClean="0"/>
              <a:t> </a:t>
            </a:r>
            <a:r>
              <a:rPr lang="en-US" sz="4000" dirty="0" err="1" smtClean="0"/>
              <a:t>preluata</a:t>
            </a:r>
            <a:r>
              <a:rPr lang="en-US" sz="4000" dirty="0" smtClean="0"/>
              <a:t> de d-</a:t>
            </a:r>
            <a:r>
              <a:rPr lang="en-US" sz="4000" dirty="0" err="1" smtClean="0"/>
              <a:t>na</a:t>
            </a:r>
            <a:r>
              <a:rPr lang="en-US" sz="4000" dirty="0" smtClean="0"/>
              <a:t> </a:t>
            </a:r>
            <a:r>
              <a:rPr lang="en-US" sz="4000" dirty="0" err="1" smtClean="0"/>
              <a:t>Ulici</a:t>
            </a:r>
            <a:r>
              <a:rPr lang="en-US" sz="4000" dirty="0" smtClean="0"/>
              <a:t> Ileana </a:t>
            </a:r>
            <a:r>
              <a:rPr lang="en-US" sz="4000" dirty="0" err="1" smtClean="0"/>
              <a:t>profesor</a:t>
            </a:r>
            <a:r>
              <a:rPr lang="en-US" sz="4000" dirty="0" smtClean="0"/>
              <a:t> de </a:t>
            </a:r>
            <a:r>
              <a:rPr lang="en-US" sz="4000" dirty="0" err="1" smtClean="0"/>
              <a:t>matematica</a:t>
            </a:r>
            <a:r>
              <a:rPr lang="en-US" sz="4000" dirty="0" smtClean="0"/>
              <a:t>.</a:t>
            </a:r>
          </a:p>
          <a:p>
            <a:pPr algn="just"/>
            <a:r>
              <a:rPr lang="en-US" sz="4000" dirty="0" smtClean="0"/>
              <a:t>Inca din </a:t>
            </a:r>
            <a:r>
              <a:rPr lang="en-US" sz="4000" dirty="0" err="1" smtClean="0"/>
              <a:t>anul</a:t>
            </a:r>
            <a:r>
              <a:rPr lang="en-US" sz="4000" smtClean="0"/>
              <a:t> </a:t>
            </a:r>
            <a:r>
              <a:rPr lang="en-US" sz="4000" smtClean="0"/>
              <a:t>2000, </a:t>
            </a:r>
            <a:r>
              <a:rPr lang="en-US" sz="4000" dirty="0" smtClean="0"/>
              <a:t>d-</a:t>
            </a:r>
            <a:r>
              <a:rPr lang="en-US" sz="4000" dirty="0" err="1" smtClean="0"/>
              <a:t>na</a:t>
            </a:r>
            <a:r>
              <a:rPr lang="en-US" sz="4000" dirty="0" smtClean="0"/>
              <a:t> </a:t>
            </a:r>
            <a:r>
              <a:rPr lang="en-US" sz="4000" dirty="0" err="1" smtClean="0"/>
              <a:t>Bura</a:t>
            </a:r>
            <a:r>
              <a:rPr lang="en-US" sz="4000" dirty="0" smtClean="0"/>
              <a:t> </a:t>
            </a:r>
            <a:r>
              <a:rPr lang="en-US" sz="4000" dirty="0" err="1" smtClean="0"/>
              <a:t>Lenuta</a:t>
            </a:r>
            <a:r>
              <a:rPr lang="en-US" sz="4000" dirty="0" smtClean="0"/>
              <a:t> in </a:t>
            </a:r>
            <a:r>
              <a:rPr lang="en-US" sz="4000" dirty="0" err="1" smtClean="0"/>
              <a:t>calitate</a:t>
            </a:r>
            <a:r>
              <a:rPr lang="en-US" sz="4000" dirty="0" smtClean="0"/>
              <a:t> de director al </a:t>
            </a:r>
            <a:r>
              <a:rPr lang="en-US" sz="4000" dirty="0" err="1" smtClean="0"/>
              <a:t>scolii</a:t>
            </a:r>
            <a:r>
              <a:rPr lang="en-US" sz="4000" dirty="0" smtClean="0"/>
              <a:t> face </a:t>
            </a:r>
            <a:r>
              <a:rPr lang="en-US" sz="4000" dirty="0" err="1" smtClean="0"/>
              <a:t>demersuri</a:t>
            </a:r>
            <a:r>
              <a:rPr lang="en-US" sz="4000" dirty="0" smtClean="0"/>
              <a:t> </a:t>
            </a:r>
            <a:r>
              <a:rPr lang="en-US" sz="4000" dirty="0" err="1" smtClean="0"/>
              <a:t>atat</a:t>
            </a:r>
            <a:r>
              <a:rPr lang="en-US" sz="4000" dirty="0" smtClean="0"/>
              <a:t> la </a:t>
            </a:r>
            <a:r>
              <a:rPr lang="en-US" sz="4000" dirty="0" err="1" smtClean="0"/>
              <a:t>consiliul</a:t>
            </a:r>
            <a:r>
              <a:rPr lang="en-US" sz="4000" dirty="0" smtClean="0"/>
              <a:t> local cat </a:t>
            </a:r>
            <a:r>
              <a:rPr lang="en-US" sz="4000" dirty="0" err="1" smtClean="0"/>
              <a:t>si</a:t>
            </a:r>
            <a:r>
              <a:rPr lang="en-US" sz="4000" dirty="0" smtClean="0"/>
              <a:t> </a:t>
            </a:r>
            <a:r>
              <a:rPr lang="en-US" sz="4000" dirty="0" err="1" smtClean="0"/>
              <a:t>Primaria</a:t>
            </a:r>
            <a:r>
              <a:rPr lang="en-US" sz="4000" dirty="0" smtClean="0"/>
              <a:t> </a:t>
            </a:r>
            <a:r>
              <a:rPr lang="en-US" sz="4000" dirty="0" err="1" smtClean="0"/>
              <a:t>Camarzana</a:t>
            </a:r>
            <a:r>
              <a:rPr lang="en-US" sz="4000" dirty="0" smtClean="0"/>
              <a:t> </a:t>
            </a:r>
            <a:r>
              <a:rPr lang="en-US" sz="4000" dirty="0" err="1" smtClean="0"/>
              <a:t>si</a:t>
            </a:r>
            <a:r>
              <a:rPr lang="en-US" sz="4000" dirty="0" smtClean="0"/>
              <a:t> la </a:t>
            </a:r>
            <a:r>
              <a:rPr lang="en-US" sz="4000" dirty="0" err="1" smtClean="0"/>
              <a:t>judet</a:t>
            </a:r>
            <a:r>
              <a:rPr lang="en-US" sz="4000" dirty="0" smtClean="0"/>
              <a:t>, la </a:t>
            </a:r>
            <a:r>
              <a:rPr lang="en-US" sz="4000" dirty="0" err="1" smtClean="0"/>
              <a:t>Inspectoratul</a:t>
            </a:r>
            <a:r>
              <a:rPr lang="en-US" sz="4000" dirty="0" smtClean="0"/>
              <a:t> </a:t>
            </a:r>
            <a:r>
              <a:rPr lang="en-US" sz="4000" dirty="0" err="1" smtClean="0"/>
              <a:t>scolar</a:t>
            </a:r>
            <a:r>
              <a:rPr lang="en-US" sz="4000" dirty="0" smtClean="0"/>
              <a:t> </a:t>
            </a:r>
            <a:r>
              <a:rPr lang="en-US" sz="4000" dirty="0" err="1" smtClean="0"/>
              <a:t>si</a:t>
            </a:r>
            <a:r>
              <a:rPr lang="en-US" sz="4000" dirty="0" smtClean="0"/>
              <a:t> la </a:t>
            </a:r>
            <a:r>
              <a:rPr lang="en-US" sz="4000" dirty="0" err="1" smtClean="0"/>
              <a:t>Consiliul</a:t>
            </a:r>
            <a:r>
              <a:rPr lang="en-US" sz="4000" dirty="0" smtClean="0"/>
              <a:t> </a:t>
            </a:r>
            <a:r>
              <a:rPr lang="en-US" sz="4000" dirty="0" err="1" smtClean="0"/>
              <a:t>judetean</a:t>
            </a:r>
            <a:r>
              <a:rPr lang="en-US" sz="4000" dirty="0" smtClean="0"/>
              <a:t> </a:t>
            </a:r>
            <a:r>
              <a:rPr lang="en-US" sz="4000" dirty="0" err="1" smtClean="0"/>
              <a:t>Satu</a:t>
            </a:r>
            <a:r>
              <a:rPr lang="en-US" sz="4000" dirty="0" smtClean="0"/>
              <a:t> Mare in </a:t>
            </a:r>
            <a:r>
              <a:rPr lang="en-US" sz="4000" dirty="0" err="1" smtClean="0"/>
              <a:t>ceea</a:t>
            </a:r>
            <a:r>
              <a:rPr lang="en-US" sz="4000" dirty="0" smtClean="0"/>
              <a:t> </a:t>
            </a:r>
            <a:r>
              <a:rPr lang="en-US" sz="4000" dirty="0" err="1" smtClean="0"/>
              <a:t>ce</a:t>
            </a:r>
            <a:r>
              <a:rPr lang="en-US" sz="4000" dirty="0" smtClean="0"/>
              <a:t> </a:t>
            </a:r>
            <a:r>
              <a:rPr lang="en-US" sz="4000" dirty="0" err="1" smtClean="0"/>
              <a:t>priveste</a:t>
            </a:r>
            <a:r>
              <a:rPr lang="en-US" sz="4000" dirty="0" smtClean="0"/>
              <a:t> </a:t>
            </a:r>
            <a:r>
              <a:rPr lang="en-US" sz="4000" dirty="0" err="1" smtClean="0"/>
              <a:t>reparatiile</a:t>
            </a:r>
            <a:r>
              <a:rPr lang="en-US" sz="4000" dirty="0" smtClean="0"/>
              <a:t> </a:t>
            </a:r>
            <a:r>
              <a:rPr lang="en-US" sz="4000" dirty="0" err="1" smtClean="0"/>
              <a:t>pentru</a:t>
            </a:r>
            <a:r>
              <a:rPr lang="en-US" sz="4000" dirty="0" smtClean="0"/>
              <a:t> </a:t>
            </a:r>
            <a:r>
              <a:rPr lang="en-US" sz="4000" dirty="0" err="1" smtClean="0"/>
              <a:t>scoala</a:t>
            </a:r>
            <a:r>
              <a:rPr lang="en-US" sz="4000" dirty="0" smtClean="0"/>
              <a:t> din </a:t>
            </a:r>
            <a:r>
              <a:rPr lang="en-US" sz="4000" dirty="0" err="1" smtClean="0"/>
              <a:t>Grui</a:t>
            </a:r>
            <a:r>
              <a:rPr lang="en-US" sz="4000" dirty="0" smtClean="0"/>
              <a:t>.  </a:t>
            </a:r>
            <a:r>
              <a:rPr lang="en-US" sz="4000" dirty="0" err="1" smtClean="0"/>
              <a:t>Astfel</a:t>
            </a:r>
            <a:r>
              <a:rPr lang="en-US" sz="4000" dirty="0" smtClean="0"/>
              <a:t> ca </a:t>
            </a:r>
            <a:r>
              <a:rPr lang="en-US" sz="4000" dirty="0" err="1" smtClean="0"/>
              <a:t>incepand</a:t>
            </a:r>
            <a:r>
              <a:rPr lang="en-US" sz="4000" dirty="0" smtClean="0"/>
              <a:t> din </a:t>
            </a:r>
            <a:r>
              <a:rPr lang="en-US" sz="4000" dirty="0" err="1" smtClean="0"/>
              <a:t>anul</a:t>
            </a:r>
            <a:r>
              <a:rPr lang="en-US" sz="4000" dirty="0" smtClean="0"/>
              <a:t> </a:t>
            </a:r>
            <a:r>
              <a:rPr lang="en-US" sz="4000" dirty="0" err="1" smtClean="0"/>
              <a:t>scolar</a:t>
            </a:r>
            <a:r>
              <a:rPr lang="en-US" sz="4000" dirty="0" smtClean="0"/>
              <a:t> 2002/2003 se </a:t>
            </a:r>
            <a:r>
              <a:rPr lang="en-US" sz="4000" dirty="0" err="1" smtClean="0"/>
              <a:t>redeschide</a:t>
            </a:r>
            <a:r>
              <a:rPr lang="en-US" sz="4000" dirty="0" smtClean="0"/>
              <a:t> </a:t>
            </a:r>
            <a:r>
              <a:rPr lang="en-US" sz="4000" dirty="0" err="1" smtClean="0"/>
              <a:t>aceasta</a:t>
            </a:r>
            <a:r>
              <a:rPr lang="en-US" sz="4000" dirty="0" smtClean="0"/>
              <a:t> </a:t>
            </a:r>
            <a:r>
              <a:rPr lang="en-US" sz="4000" dirty="0" err="1" smtClean="0"/>
              <a:t>scoala</a:t>
            </a:r>
            <a:r>
              <a:rPr lang="en-US" sz="4000" dirty="0" smtClean="0"/>
              <a:t>, care </a:t>
            </a:r>
            <a:r>
              <a:rPr lang="en-US" sz="4000" dirty="0" err="1" smtClean="0"/>
              <a:t>functioneaza</a:t>
            </a:r>
            <a:r>
              <a:rPr lang="en-US" sz="4000" dirty="0" smtClean="0"/>
              <a:t> cu un </a:t>
            </a:r>
            <a:r>
              <a:rPr lang="en-US" sz="4000" dirty="0" err="1" smtClean="0"/>
              <a:t>numar</a:t>
            </a:r>
            <a:r>
              <a:rPr lang="en-US" sz="4000" dirty="0" smtClean="0"/>
              <a:t> de 50 </a:t>
            </a:r>
            <a:r>
              <a:rPr lang="en-US" sz="4000" dirty="0" err="1" smtClean="0"/>
              <a:t>elevi</a:t>
            </a:r>
            <a:r>
              <a:rPr lang="en-US" sz="4000" dirty="0" smtClean="0"/>
              <a:t> din </a:t>
            </a:r>
            <a:r>
              <a:rPr lang="en-US" sz="4000" dirty="0" err="1" smtClean="0"/>
              <a:t>clasele</a:t>
            </a:r>
            <a:r>
              <a:rPr lang="en-US" sz="4000" dirty="0" smtClean="0"/>
              <a:t> I-IV </a:t>
            </a:r>
            <a:r>
              <a:rPr lang="en-US" sz="4000" dirty="0" err="1" smtClean="0"/>
              <a:t>indrumati</a:t>
            </a:r>
            <a:r>
              <a:rPr lang="en-US" sz="4000" dirty="0" smtClean="0"/>
              <a:t> de 3 </a:t>
            </a:r>
            <a:r>
              <a:rPr lang="en-US" sz="4000" dirty="0" err="1" smtClean="0"/>
              <a:t>invatatoare</a:t>
            </a:r>
            <a:r>
              <a:rPr lang="en-US" sz="4000" dirty="0" smtClean="0"/>
              <a:t> din care 2 </a:t>
            </a:r>
            <a:r>
              <a:rPr lang="en-US" sz="4000" dirty="0" err="1" smtClean="0"/>
              <a:t>calificate</a:t>
            </a:r>
            <a:r>
              <a:rPr lang="en-US" sz="4000" dirty="0" smtClean="0"/>
              <a:t>. </a:t>
            </a:r>
            <a:r>
              <a:rPr lang="en-US" sz="4000" dirty="0" err="1" smtClean="0"/>
              <a:t>Deasemenea</a:t>
            </a:r>
            <a:r>
              <a:rPr lang="en-US" sz="4000" dirty="0" smtClean="0"/>
              <a:t> tot la </a:t>
            </a:r>
            <a:r>
              <a:rPr lang="en-US" sz="4000" dirty="0" err="1" smtClean="0"/>
              <a:t>Grui</a:t>
            </a:r>
            <a:r>
              <a:rPr lang="en-US" sz="4000" dirty="0" smtClean="0"/>
              <a:t> </a:t>
            </a:r>
            <a:r>
              <a:rPr lang="en-US" sz="4000" dirty="0" err="1" smtClean="0"/>
              <a:t>mai</a:t>
            </a:r>
            <a:r>
              <a:rPr lang="en-US" sz="4000" dirty="0" smtClean="0"/>
              <a:t> </a:t>
            </a:r>
            <a:r>
              <a:rPr lang="en-US" sz="4000" dirty="0" err="1" smtClean="0"/>
              <a:t>functioneaza</a:t>
            </a:r>
            <a:r>
              <a:rPr lang="en-US" sz="4000" dirty="0" smtClean="0"/>
              <a:t> </a:t>
            </a:r>
            <a:r>
              <a:rPr lang="en-US" sz="4000" dirty="0" err="1" smtClean="0"/>
              <a:t>si</a:t>
            </a:r>
            <a:r>
              <a:rPr lang="en-US" sz="4000" dirty="0" smtClean="0"/>
              <a:t> o </a:t>
            </a:r>
            <a:r>
              <a:rPr lang="en-US" sz="4000" dirty="0" err="1" smtClean="0"/>
              <a:t>grupa</a:t>
            </a:r>
            <a:r>
              <a:rPr lang="en-US" sz="4000" dirty="0" smtClean="0"/>
              <a:t> de </a:t>
            </a:r>
            <a:r>
              <a:rPr lang="en-US" sz="4000" dirty="0" err="1" smtClean="0"/>
              <a:t>gradinita</a:t>
            </a:r>
            <a:r>
              <a:rPr lang="en-US" sz="4000" dirty="0" smtClean="0"/>
              <a:t> ( 20 </a:t>
            </a:r>
            <a:r>
              <a:rPr lang="en-US" sz="4000" dirty="0" err="1" smtClean="0"/>
              <a:t>copii</a:t>
            </a:r>
            <a:r>
              <a:rPr lang="en-US" sz="4000" dirty="0" smtClean="0"/>
              <a:t>) </a:t>
            </a:r>
            <a:r>
              <a:rPr lang="en-US" sz="4000" dirty="0" err="1" smtClean="0"/>
              <a:t>condusi</a:t>
            </a:r>
            <a:r>
              <a:rPr lang="en-US" sz="4000" dirty="0" smtClean="0"/>
              <a:t> de o </a:t>
            </a:r>
            <a:r>
              <a:rPr lang="en-US" sz="4000" dirty="0" err="1" smtClean="0"/>
              <a:t>educatoare</a:t>
            </a:r>
            <a:r>
              <a:rPr lang="en-US" sz="4000" dirty="0" smtClean="0"/>
              <a:t> </a:t>
            </a:r>
            <a:r>
              <a:rPr lang="en-US" sz="4000" dirty="0" err="1" smtClean="0"/>
              <a:t>necalificata</a:t>
            </a:r>
            <a:r>
              <a:rPr lang="en-US" sz="4000" dirty="0" smtClean="0"/>
              <a:t>.</a:t>
            </a:r>
          </a:p>
          <a:p>
            <a:pPr algn="just"/>
            <a:r>
              <a:rPr lang="en-US" sz="4000" dirty="0" smtClean="0"/>
              <a:t>La </a:t>
            </a:r>
            <a:r>
              <a:rPr lang="en-US" sz="4000" dirty="0" err="1" smtClean="0"/>
              <a:t>scoala</a:t>
            </a:r>
            <a:r>
              <a:rPr lang="en-US" sz="4000" dirty="0" smtClean="0"/>
              <a:t> din </a:t>
            </a:r>
            <a:r>
              <a:rPr lang="en-US" sz="4000" dirty="0" err="1" smtClean="0"/>
              <a:t>Varsor</a:t>
            </a:r>
            <a:r>
              <a:rPr lang="en-US" sz="4000" dirty="0" smtClean="0"/>
              <a:t> au </a:t>
            </a:r>
            <a:r>
              <a:rPr lang="en-US" sz="4000" dirty="0" err="1" smtClean="0"/>
              <a:t>ramas</a:t>
            </a:r>
            <a:r>
              <a:rPr lang="en-US" sz="4000" dirty="0" smtClean="0"/>
              <a:t> </a:t>
            </a:r>
            <a:r>
              <a:rPr lang="en-US" sz="4000" dirty="0" err="1" smtClean="0"/>
              <a:t>doar</a:t>
            </a:r>
            <a:r>
              <a:rPr lang="en-US" sz="4000" dirty="0" smtClean="0"/>
              <a:t> 2 </a:t>
            </a:r>
            <a:r>
              <a:rPr lang="en-US" sz="4000" dirty="0" err="1" smtClean="0"/>
              <a:t>clase</a:t>
            </a:r>
            <a:r>
              <a:rPr lang="en-US" sz="4000" dirty="0" smtClean="0"/>
              <a:t> </a:t>
            </a:r>
            <a:r>
              <a:rPr lang="en-US" sz="4000" dirty="0" err="1" smtClean="0"/>
              <a:t>simultane</a:t>
            </a:r>
            <a:r>
              <a:rPr lang="en-US" sz="4000" dirty="0" smtClean="0"/>
              <a:t> </a:t>
            </a:r>
            <a:r>
              <a:rPr lang="en-US" sz="4000" dirty="0" err="1" smtClean="0"/>
              <a:t>clasele</a:t>
            </a:r>
            <a:r>
              <a:rPr lang="en-US" sz="4000" dirty="0" smtClean="0"/>
              <a:t> I-II </a:t>
            </a:r>
            <a:r>
              <a:rPr lang="en-US" sz="4000" dirty="0" err="1" smtClean="0"/>
              <a:t>conduse</a:t>
            </a:r>
            <a:r>
              <a:rPr lang="en-US" sz="4000" dirty="0" smtClean="0"/>
              <a:t> de o </a:t>
            </a:r>
            <a:r>
              <a:rPr lang="en-US" sz="4000" dirty="0" err="1" smtClean="0"/>
              <a:t>invatatoare</a:t>
            </a:r>
            <a:r>
              <a:rPr lang="en-US" sz="4000" dirty="0" smtClean="0"/>
              <a:t> </a:t>
            </a:r>
            <a:r>
              <a:rPr lang="en-US" sz="4000" dirty="0" err="1" smtClean="0"/>
              <a:t>necalificata</a:t>
            </a:r>
            <a:r>
              <a:rPr lang="en-US" sz="4000" dirty="0" smtClean="0"/>
              <a:t>.</a:t>
            </a:r>
          </a:p>
          <a:p>
            <a:pPr algn="just">
              <a:buNone/>
            </a:pPr>
            <a:r>
              <a:rPr lang="en-US" sz="2800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ISTORIC </a:t>
            </a:r>
            <a:br>
              <a:rPr lang="en-US" sz="3200" dirty="0" smtClean="0"/>
            </a:br>
            <a:r>
              <a:rPr lang="en-US" sz="3200" dirty="0" smtClean="0"/>
              <a:t>SCOALA GIMNAZIALA CAMARZANA</a:t>
            </a:r>
            <a:endParaRPr lang="en-US" sz="320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 </a:t>
            </a:r>
            <a:r>
              <a:rPr lang="en-US" dirty="0" err="1" smtClean="0"/>
              <a:t>alta</a:t>
            </a:r>
            <a:r>
              <a:rPr lang="en-US" dirty="0" smtClean="0"/>
              <a:t> </a:t>
            </a:r>
            <a:r>
              <a:rPr lang="en-US" dirty="0" err="1" smtClean="0"/>
              <a:t>perioada</a:t>
            </a:r>
            <a:r>
              <a:rPr lang="en-US" dirty="0" smtClean="0"/>
              <a:t> </a:t>
            </a:r>
            <a:r>
              <a:rPr lang="en-US" dirty="0" err="1" smtClean="0"/>
              <a:t>orientativa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importanta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cea</a:t>
            </a:r>
            <a:r>
              <a:rPr lang="en-US" dirty="0" smtClean="0"/>
              <a:t> din </a:t>
            </a:r>
            <a:r>
              <a:rPr lang="en-US" dirty="0" err="1" smtClean="0"/>
              <a:t>anul</a:t>
            </a:r>
            <a:r>
              <a:rPr lang="en-US" dirty="0" smtClean="0"/>
              <a:t> </a:t>
            </a:r>
            <a:r>
              <a:rPr lang="en-US" dirty="0" err="1" smtClean="0"/>
              <a:t>scolar</a:t>
            </a:r>
            <a:r>
              <a:rPr lang="en-US" dirty="0" smtClean="0"/>
              <a:t> 2007/2008, </a:t>
            </a:r>
            <a:r>
              <a:rPr lang="en-US" dirty="0" err="1" smtClean="0"/>
              <a:t>cand</a:t>
            </a:r>
            <a:r>
              <a:rPr lang="en-US" dirty="0" smtClean="0"/>
              <a:t> </a:t>
            </a:r>
            <a:r>
              <a:rPr lang="en-US" dirty="0" err="1" smtClean="0"/>
              <a:t>scoala</a:t>
            </a:r>
            <a:r>
              <a:rPr lang="en-US" dirty="0" smtClean="0"/>
              <a:t> </a:t>
            </a:r>
            <a:r>
              <a:rPr lang="en-US" dirty="0" err="1" smtClean="0"/>
              <a:t>capata</a:t>
            </a:r>
            <a:r>
              <a:rPr lang="en-US" dirty="0" smtClean="0"/>
              <a:t> </a:t>
            </a:r>
            <a:r>
              <a:rPr lang="en-US" dirty="0" err="1" smtClean="0"/>
              <a:t>denumirea</a:t>
            </a:r>
            <a:r>
              <a:rPr lang="en-US" dirty="0" smtClean="0"/>
              <a:t> de </a:t>
            </a:r>
            <a:r>
              <a:rPr lang="en-US" b="1" dirty="0" err="1" smtClean="0"/>
              <a:t>Scoala</a:t>
            </a:r>
            <a:r>
              <a:rPr lang="en-US" b="1" dirty="0" smtClean="0"/>
              <a:t> de Arte </a:t>
            </a:r>
            <a:r>
              <a:rPr lang="en-US" b="1" dirty="0" err="1" smtClean="0"/>
              <a:t>si</a:t>
            </a:r>
            <a:r>
              <a:rPr lang="en-US" b="1" dirty="0" smtClean="0"/>
              <a:t> </a:t>
            </a:r>
            <a:r>
              <a:rPr lang="en-US" b="1" dirty="0" err="1" smtClean="0"/>
              <a:t>Meserii</a:t>
            </a:r>
            <a:r>
              <a:rPr lang="en-US" dirty="0" smtClean="0"/>
              <a:t> (SAM </a:t>
            </a:r>
            <a:r>
              <a:rPr lang="en-US" dirty="0" err="1" smtClean="0"/>
              <a:t>Camarzana</a:t>
            </a:r>
            <a:r>
              <a:rPr lang="en-US" dirty="0" smtClean="0"/>
              <a:t>). </a:t>
            </a:r>
            <a:r>
              <a:rPr lang="en-US" dirty="0" err="1" smtClean="0"/>
              <a:t>Aici</a:t>
            </a:r>
            <a:r>
              <a:rPr lang="en-US" dirty="0" smtClean="0"/>
              <a:t>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arata</a:t>
            </a:r>
            <a:r>
              <a:rPr lang="en-US" dirty="0" smtClean="0"/>
              <a:t> ca a </a:t>
            </a:r>
            <a:r>
              <a:rPr lang="en-US" dirty="0" err="1" smtClean="0"/>
              <a:t>crescut</a:t>
            </a:r>
            <a:r>
              <a:rPr lang="en-US" dirty="0" smtClean="0"/>
              <a:t> </a:t>
            </a:r>
            <a:r>
              <a:rPr lang="en-US" dirty="0" err="1" smtClean="0"/>
              <a:t>atat</a:t>
            </a:r>
            <a:r>
              <a:rPr lang="en-US" dirty="0" smtClean="0"/>
              <a:t> </a:t>
            </a:r>
            <a:r>
              <a:rPr lang="en-US" dirty="0" err="1" smtClean="0"/>
              <a:t>numarul</a:t>
            </a:r>
            <a:r>
              <a:rPr lang="en-US" dirty="0" smtClean="0"/>
              <a:t> de cadre </a:t>
            </a:r>
            <a:r>
              <a:rPr lang="en-US" dirty="0" err="1" smtClean="0"/>
              <a:t>didactice</a:t>
            </a:r>
            <a:r>
              <a:rPr lang="en-US" dirty="0" smtClean="0"/>
              <a:t> </a:t>
            </a:r>
            <a:r>
              <a:rPr lang="en-US" dirty="0" err="1" smtClean="0"/>
              <a:t>calificate</a:t>
            </a:r>
            <a:r>
              <a:rPr lang="en-US" dirty="0" smtClean="0"/>
              <a:t>  cat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numarul</a:t>
            </a:r>
            <a:r>
              <a:rPr lang="en-US" dirty="0" smtClean="0"/>
              <a:t> de </a:t>
            </a:r>
            <a:r>
              <a:rPr lang="en-US" dirty="0" err="1" smtClean="0"/>
              <a:t>elevi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numarul</a:t>
            </a:r>
            <a:r>
              <a:rPr lang="en-US" dirty="0" smtClean="0"/>
              <a:t> de </a:t>
            </a:r>
            <a:r>
              <a:rPr lang="en-US" dirty="0" err="1" smtClean="0"/>
              <a:t>clase</a:t>
            </a:r>
            <a:r>
              <a:rPr lang="en-US" dirty="0" smtClean="0"/>
              <a:t> . In </a:t>
            </a:r>
            <a:r>
              <a:rPr lang="en-US" dirty="0" err="1" smtClean="0"/>
              <a:t>acest</a:t>
            </a:r>
            <a:r>
              <a:rPr lang="en-US" dirty="0" smtClean="0"/>
              <a:t> an s-a </a:t>
            </a:r>
            <a:r>
              <a:rPr lang="en-US" dirty="0" err="1" smtClean="0"/>
              <a:t>infiintat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clasa</a:t>
            </a:r>
            <a:r>
              <a:rPr lang="en-US" dirty="0" smtClean="0"/>
              <a:t> a IX-a </a:t>
            </a:r>
            <a:r>
              <a:rPr lang="en-US" dirty="0" err="1" smtClean="0"/>
              <a:t>si</a:t>
            </a:r>
            <a:r>
              <a:rPr lang="en-US" dirty="0" smtClean="0"/>
              <a:t> a X-a </a:t>
            </a:r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. In </a:t>
            </a:r>
            <a:r>
              <a:rPr lang="en-US" dirty="0" err="1" smtClean="0"/>
              <a:t>aceasta</a:t>
            </a:r>
            <a:r>
              <a:rPr lang="en-US" dirty="0" smtClean="0"/>
              <a:t> </a:t>
            </a:r>
            <a:r>
              <a:rPr lang="en-US" dirty="0" err="1" smtClean="0"/>
              <a:t>perioada</a:t>
            </a:r>
            <a:r>
              <a:rPr lang="en-US" dirty="0" smtClean="0"/>
              <a:t>  </a:t>
            </a:r>
            <a:r>
              <a:rPr lang="en-US" dirty="0" err="1" smtClean="0"/>
              <a:t>numarul</a:t>
            </a:r>
            <a:r>
              <a:rPr lang="en-US" dirty="0" smtClean="0"/>
              <a:t> de </a:t>
            </a:r>
            <a:r>
              <a:rPr lang="en-US" dirty="0" err="1" smtClean="0"/>
              <a:t>elevi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de 250 </a:t>
            </a:r>
            <a:r>
              <a:rPr lang="en-US" dirty="0" err="1" smtClean="0"/>
              <a:t>elevi</a:t>
            </a:r>
            <a:r>
              <a:rPr lang="en-US" dirty="0" smtClean="0"/>
              <a:t> la </a:t>
            </a:r>
            <a:r>
              <a:rPr lang="en-US" dirty="0" err="1" smtClean="0"/>
              <a:t>clasele</a:t>
            </a:r>
            <a:r>
              <a:rPr lang="en-US" dirty="0" smtClean="0"/>
              <a:t> I-X, un </a:t>
            </a:r>
            <a:r>
              <a:rPr lang="en-US" dirty="0" err="1" smtClean="0"/>
              <a:t>numar</a:t>
            </a:r>
            <a:r>
              <a:rPr lang="en-US" dirty="0" smtClean="0"/>
              <a:t> de 16 cadre </a:t>
            </a:r>
            <a:r>
              <a:rPr lang="en-US" dirty="0" err="1" smtClean="0"/>
              <a:t>didactice</a:t>
            </a:r>
            <a:r>
              <a:rPr lang="en-US" dirty="0" smtClean="0"/>
              <a:t> din care </a:t>
            </a:r>
            <a:r>
              <a:rPr lang="en-US" dirty="0" err="1" smtClean="0"/>
              <a:t>doar</a:t>
            </a:r>
            <a:r>
              <a:rPr lang="en-US" dirty="0" smtClean="0"/>
              <a:t> 12 </a:t>
            </a:r>
            <a:r>
              <a:rPr lang="en-US" dirty="0" err="1" smtClean="0"/>
              <a:t>calificati</a:t>
            </a:r>
            <a:r>
              <a:rPr lang="en-US" dirty="0" smtClean="0"/>
              <a:t> </a:t>
            </a:r>
            <a:r>
              <a:rPr lang="en-US" dirty="0" err="1" smtClean="0"/>
              <a:t>dintre</a:t>
            </a:r>
            <a:r>
              <a:rPr lang="en-US" dirty="0" smtClean="0"/>
              <a:t> care </a:t>
            </a:r>
            <a:r>
              <a:rPr lang="en-US" dirty="0" err="1" smtClean="0"/>
              <a:t>amintim</a:t>
            </a:r>
            <a:r>
              <a:rPr lang="en-US" dirty="0" smtClean="0"/>
              <a:t>, </a:t>
            </a:r>
            <a:r>
              <a:rPr lang="en-US" dirty="0" err="1" smtClean="0"/>
              <a:t>Mardale</a:t>
            </a:r>
            <a:r>
              <a:rPr lang="en-US" dirty="0" smtClean="0"/>
              <a:t> </a:t>
            </a:r>
            <a:r>
              <a:rPr lang="en-US" dirty="0" err="1" smtClean="0"/>
              <a:t>Dumitru</a:t>
            </a:r>
            <a:r>
              <a:rPr lang="en-US" dirty="0" smtClean="0"/>
              <a:t>, </a:t>
            </a:r>
            <a:r>
              <a:rPr lang="en-US" dirty="0" err="1" smtClean="0"/>
              <a:t>Costin</a:t>
            </a:r>
            <a:r>
              <a:rPr lang="en-US" dirty="0" smtClean="0"/>
              <a:t> Marius, </a:t>
            </a:r>
            <a:r>
              <a:rPr lang="en-US" dirty="0" err="1" smtClean="0"/>
              <a:t>Varga</a:t>
            </a:r>
            <a:r>
              <a:rPr lang="en-US" dirty="0" smtClean="0"/>
              <a:t> Monica, </a:t>
            </a:r>
            <a:r>
              <a:rPr lang="en-US" dirty="0" err="1" smtClean="0"/>
              <a:t>Ionce</a:t>
            </a:r>
            <a:r>
              <a:rPr lang="en-US" dirty="0" smtClean="0"/>
              <a:t> </a:t>
            </a:r>
            <a:r>
              <a:rPr lang="en-US" dirty="0" err="1" smtClean="0"/>
              <a:t>Alina</a:t>
            </a:r>
            <a:r>
              <a:rPr lang="en-US" dirty="0" smtClean="0"/>
              <a:t>, </a:t>
            </a:r>
            <a:r>
              <a:rPr lang="en-US" dirty="0" err="1" smtClean="0"/>
              <a:t>Brinduse</a:t>
            </a:r>
            <a:r>
              <a:rPr lang="en-US" dirty="0" smtClean="0"/>
              <a:t> Gabriela, </a:t>
            </a:r>
            <a:r>
              <a:rPr lang="en-US" dirty="0" err="1" smtClean="0"/>
              <a:t>Stef</a:t>
            </a:r>
            <a:r>
              <a:rPr lang="en-US" dirty="0" smtClean="0"/>
              <a:t> </a:t>
            </a:r>
            <a:r>
              <a:rPr lang="en-US" dirty="0" err="1" smtClean="0"/>
              <a:t>Otilia</a:t>
            </a:r>
            <a:r>
              <a:rPr lang="en-US" dirty="0" smtClean="0"/>
              <a:t>, </a:t>
            </a:r>
            <a:r>
              <a:rPr lang="en-US" dirty="0" err="1" smtClean="0"/>
              <a:t>Pintea</a:t>
            </a:r>
            <a:r>
              <a:rPr lang="en-US" dirty="0" smtClean="0"/>
              <a:t> </a:t>
            </a:r>
            <a:r>
              <a:rPr lang="en-US" dirty="0" err="1" smtClean="0"/>
              <a:t>Marusia,Oancea</a:t>
            </a:r>
            <a:r>
              <a:rPr lang="en-US" dirty="0" smtClean="0"/>
              <a:t> Tiberius.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">
  <a:themeElements>
    <a:clrScheme name="Flux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1769</Words>
  <Application>Microsoft Office PowerPoint</Application>
  <PresentationFormat>Expunere pe ecran (4:3)</PresentationFormat>
  <Paragraphs>98</Paragraphs>
  <Slides>21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21</vt:i4>
      </vt:variant>
    </vt:vector>
  </HeadingPairs>
  <TitlesOfParts>
    <vt:vector size="22" baseType="lpstr">
      <vt:lpstr>Flux</vt:lpstr>
      <vt:lpstr>ISTORIC  SCOALA GIMNAZIALA CAMARZANA</vt:lpstr>
      <vt:lpstr>ISTORIC  SCOALA GIMNAZIALA CAMARZANA</vt:lpstr>
      <vt:lpstr>ISTORIC  SCOALA GIMNAZIALA CAMARZANA</vt:lpstr>
      <vt:lpstr>ISTORIC  SCOALA GIMNAZIALA CAMARZANA</vt:lpstr>
      <vt:lpstr>ISTORIC  SCOALA GIMNAZIALA CAMARZANA</vt:lpstr>
      <vt:lpstr>ISTORIC  SCOALA GIMNAZIALA CAMARZANA</vt:lpstr>
      <vt:lpstr>ISTORIC  SCOALA GIMNAZIALA CAMARZANA</vt:lpstr>
      <vt:lpstr>ISTORIC  SCOALA GIMNAZIALA CAMARZANA</vt:lpstr>
      <vt:lpstr>ISTORIC  SCOALA GIMNAZIALA CAMARZANA</vt:lpstr>
      <vt:lpstr>ISTORIC  SCOALA GIMNAZIALA CAMARZANA</vt:lpstr>
      <vt:lpstr>ISTORIC  SCOALA GIMNAZIALA CAMARZANA</vt:lpstr>
      <vt:lpstr>ISTORIC  SCOALA GIMNAZIALA CAMARZANA</vt:lpstr>
      <vt:lpstr>ISTORIC  SCOALA GIMNAZIALA CAMARZANA</vt:lpstr>
      <vt:lpstr>ISTORIC  SCOALA GIMNAZIALA CAMARZANA</vt:lpstr>
      <vt:lpstr>ISTORIC  SCOALA GIMNAZIALA CAMARZANA</vt:lpstr>
      <vt:lpstr>ISTORIC  SCOALA GIMNAZIALA CAMARZANA</vt:lpstr>
      <vt:lpstr>ISTORIC  SCOALA GIMNAZIALA CAMARZANA</vt:lpstr>
      <vt:lpstr>ISTORIC  SCOALA GIMNAZIALA CAMARZANA</vt:lpstr>
      <vt:lpstr>ISTORIC  SCOALA GIMNAZIALA CAMARZANA</vt:lpstr>
      <vt:lpstr>ISTORIC  SCOALA GIMNAZIALA CAMARZANA</vt:lpstr>
      <vt:lpstr>ISTORIC  SCOALA GIMNAZIALA CAMARZANA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ISTORIC  SCOALA GIMNAZIALA CAMARZANA</dc:title>
  <dc:creator>Profesor</dc:creator>
  <cp:lastModifiedBy>Profesor</cp:lastModifiedBy>
  <cp:revision>31</cp:revision>
  <dcterms:created xsi:type="dcterms:W3CDTF">2014-10-29T07:32:37Z</dcterms:created>
  <dcterms:modified xsi:type="dcterms:W3CDTF">2014-11-05T07:52:07Z</dcterms:modified>
</cp:coreProperties>
</file>