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69827E-429A-4B62-956C-68FBF8BA4A46}" type="doc">
      <dgm:prSet loTypeId="urn:microsoft.com/office/officeart/2008/layout/BubblePictureList" loCatId="picture" qsTypeId="urn:microsoft.com/office/officeart/2005/8/quickstyle/simple1" qsCatId="simple" csTypeId="urn:microsoft.com/office/officeart/2005/8/colors/accent1_2" csCatId="accent1" phldr="1"/>
      <dgm:spPr/>
    </dgm:pt>
    <dgm:pt modelId="{1E271C78-0191-4779-9C35-8445798C5C80}">
      <dgm:prSet phldrT="[Text]" phldr="1"/>
      <dgm:spPr/>
      <dgm:t>
        <a:bodyPr/>
        <a:lstStyle/>
        <a:p>
          <a:endParaRPr lang="ro-RO" dirty="0"/>
        </a:p>
      </dgm:t>
    </dgm:pt>
    <dgm:pt modelId="{835B7093-4938-45DF-814F-1DB8FDAF5649}" type="parTrans" cxnId="{611677E5-55E7-4B76-8F9F-008B5ADFB9D2}">
      <dgm:prSet/>
      <dgm:spPr/>
      <dgm:t>
        <a:bodyPr/>
        <a:lstStyle/>
        <a:p>
          <a:endParaRPr lang="ro-RO"/>
        </a:p>
      </dgm:t>
    </dgm:pt>
    <dgm:pt modelId="{EF04AC26-351B-401E-9195-E89E40D4CFDC}" type="sibTrans" cxnId="{611677E5-55E7-4B76-8F9F-008B5ADFB9D2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ro-RO"/>
        </a:p>
      </dgm:t>
      <dgm:extLst>
        <a:ext uri="{E40237B7-FDA0-4F09-8148-C483321AD2D9}">
          <dgm14:cNvPr xmlns:dgm14="http://schemas.microsoft.com/office/drawing/2010/diagram" id="0" name="" descr="C:\Users\Elev\AppData\Local\Temp\Rar$DIa0.752\IMG_0310.JPG"/>
        </a:ext>
      </dgm:extLst>
    </dgm:pt>
    <dgm:pt modelId="{4AE16E8B-3DEE-4EE8-B458-AA40E667F17E}" type="pres">
      <dgm:prSet presAssocID="{4569827E-429A-4B62-956C-68FBF8BA4A46}" presName="Name0" presStyleCnt="0">
        <dgm:presLayoutVars>
          <dgm:chMax val="8"/>
          <dgm:chPref val="8"/>
          <dgm:dir/>
        </dgm:presLayoutVars>
      </dgm:prSet>
      <dgm:spPr/>
    </dgm:pt>
    <dgm:pt modelId="{BAC4396C-7033-4B1A-B89B-62BDAEF8AD5A}" type="pres">
      <dgm:prSet presAssocID="{1E271C78-0191-4779-9C35-8445798C5C80}" presName="parent_text_1" presStyleLbl="revTx" presStyleIdx="0" presStyleCnt="1" custLinFactX="27975" custLinFactY="-100000" custLinFactNeighborX="100000" custLinFactNeighborY="-1494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10493-78C3-4C51-9782-45A5E622FA4C}" type="pres">
      <dgm:prSet presAssocID="{1E271C78-0191-4779-9C35-8445798C5C80}" presName="image_accent_1" presStyleCnt="0"/>
      <dgm:spPr/>
    </dgm:pt>
    <dgm:pt modelId="{EB17DCA9-342D-46CE-80AD-A5A144A297CF}" type="pres">
      <dgm:prSet presAssocID="{1E271C78-0191-4779-9C35-8445798C5C80}" presName="imageAccentRepeatNode" presStyleLbl="alignNode1" presStyleIdx="0" presStyleCnt="2"/>
      <dgm:spPr/>
    </dgm:pt>
    <dgm:pt modelId="{EA0BAEC7-2462-43C5-8F9F-09598293F5F7}" type="pres">
      <dgm:prSet presAssocID="{1E271C78-0191-4779-9C35-8445798C5C80}" presName="accent_1" presStyleLbl="alignNode1" presStyleIdx="1" presStyleCnt="2" custLinFactX="209156" custLinFactY="-81723" custLinFactNeighborX="300000" custLinFactNeighborY="-100000"/>
      <dgm:spPr/>
    </dgm:pt>
    <dgm:pt modelId="{8BD935F7-F701-494E-A1D4-5B5F54DE0A59}" type="pres">
      <dgm:prSet presAssocID="{EF04AC26-351B-401E-9195-E89E40D4CFDC}" presName="image_1" presStyleCnt="0"/>
      <dgm:spPr/>
    </dgm:pt>
    <dgm:pt modelId="{22C3E25A-B1C6-43B8-9E66-1509263332AC}" type="pres">
      <dgm:prSet presAssocID="{EF04AC26-351B-401E-9195-E89E40D4CFDC}" presName="imageRepeatNode" presStyleLbl="fgImgPlace1" presStyleIdx="0" presStyleCnt="1" custScaleX="248880" custScaleY="280122" custLinFactX="66651" custLinFactNeighborX="100000" custLinFactNeighborY="-36991"/>
      <dgm:spPr/>
      <dgm:t>
        <a:bodyPr/>
        <a:lstStyle/>
        <a:p>
          <a:endParaRPr lang="en-US"/>
        </a:p>
      </dgm:t>
    </dgm:pt>
  </dgm:ptLst>
  <dgm:cxnLst>
    <dgm:cxn modelId="{E9801667-780D-4C05-887C-B6FF74367294}" type="presOf" srcId="{4569827E-429A-4B62-956C-68FBF8BA4A46}" destId="{4AE16E8B-3DEE-4EE8-B458-AA40E667F17E}" srcOrd="0" destOrd="0" presId="urn:microsoft.com/office/officeart/2008/layout/BubblePictureList"/>
    <dgm:cxn modelId="{68938F2E-7C7A-4C47-8D27-BC09AB9D0886}" type="presOf" srcId="{EF04AC26-351B-401E-9195-E89E40D4CFDC}" destId="{22C3E25A-B1C6-43B8-9E66-1509263332AC}" srcOrd="0" destOrd="0" presId="urn:microsoft.com/office/officeart/2008/layout/BubblePictureList"/>
    <dgm:cxn modelId="{FB2D9676-1638-4E92-A933-962099AEE225}" type="presOf" srcId="{1E271C78-0191-4779-9C35-8445798C5C80}" destId="{BAC4396C-7033-4B1A-B89B-62BDAEF8AD5A}" srcOrd="0" destOrd="0" presId="urn:microsoft.com/office/officeart/2008/layout/BubblePictureList"/>
    <dgm:cxn modelId="{611677E5-55E7-4B76-8F9F-008B5ADFB9D2}" srcId="{4569827E-429A-4B62-956C-68FBF8BA4A46}" destId="{1E271C78-0191-4779-9C35-8445798C5C80}" srcOrd="0" destOrd="0" parTransId="{835B7093-4938-45DF-814F-1DB8FDAF5649}" sibTransId="{EF04AC26-351B-401E-9195-E89E40D4CFDC}"/>
    <dgm:cxn modelId="{8F8753E9-9740-4003-8457-953A63E7DAA0}" type="presParOf" srcId="{4AE16E8B-3DEE-4EE8-B458-AA40E667F17E}" destId="{BAC4396C-7033-4B1A-B89B-62BDAEF8AD5A}" srcOrd="0" destOrd="0" presId="urn:microsoft.com/office/officeart/2008/layout/BubblePictureList"/>
    <dgm:cxn modelId="{AB997DAB-3450-4A04-86C3-4ADF5E2676DF}" type="presParOf" srcId="{4AE16E8B-3DEE-4EE8-B458-AA40E667F17E}" destId="{A8710493-78C3-4C51-9782-45A5E622FA4C}" srcOrd="1" destOrd="0" presId="urn:microsoft.com/office/officeart/2008/layout/BubblePictureList"/>
    <dgm:cxn modelId="{848ACFE3-A419-475D-BF92-F36AB58A0B62}" type="presParOf" srcId="{A8710493-78C3-4C51-9782-45A5E622FA4C}" destId="{EB17DCA9-342D-46CE-80AD-A5A144A297CF}" srcOrd="0" destOrd="0" presId="urn:microsoft.com/office/officeart/2008/layout/BubblePictureList"/>
    <dgm:cxn modelId="{C245DFA7-B222-492D-9F16-E839BF20B844}" type="presParOf" srcId="{4AE16E8B-3DEE-4EE8-B458-AA40E667F17E}" destId="{EA0BAEC7-2462-43C5-8F9F-09598293F5F7}" srcOrd="2" destOrd="0" presId="urn:microsoft.com/office/officeart/2008/layout/BubblePictureList"/>
    <dgm:cxn modelId="{5252BD22-C41F-4402-8DE2-4EB032F32DBC}" type="presParOf" srcId="{4AE16E8B-3DEE-4EE8-B458-AA40E667F17E}" destId="{8BD935F7-F701-494E-A1D4-5B5F54DE0A59}" srcOrd="3" destOrd="0" presId="urn:microsoft.com/office/officeart/2008/layout/BubblePictureList"/>
    <dgm:cxn modelId="{3C5152BA-9155-4BE9-828E-5DF81A8E4A95}" type="presParOf" srcId="{8BD935F7-F701-494E-A1D4-5B5F54DE0A59}" destId="{22C3E25A-B1C6-43B8-9E66-1509263332AC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5B810D-56CD-4E71-A20E-70951579D20C}" type="doc">
      <dgm:prSet loTypeId="urn:microsoft.com/office/officeart/2008/layout/AscendingPictureAccentProcess" loCatId="picture" qsTypeId="urn:microsoft.com/office/officeart/2005/8/quickstyle/simple3" qsCatId="simple" csTypeId="urn:microsoft.com/office/officeart/2005/8/colors/accent1_2" csCatId="accent1" phldr="1"/>
      <dgm:spPr/>
    </dgm:pt>
    <dgm:pt modelId="{1AD66745-CA5E-4FDF-A370-C51DA12A328D}">
      <dgm:prSet phldrT="[Text]"/>
      <dgm:spPr/>
      <dgm:t>
        <a:bodyPr/>
        <a:lstStyle/>
        <a:p>
          <a:r>
            <a:rPr lang="en-US" dirty="0" err="1" smtClean="0"/>
            <a:t>Pentru</a:t>
          </a:r>
          <a:r>
            <a:rPr lang="en-US" dirty="0" smtClean="0"/>
            <a:t> </a:t>
          </a:r>
          <a:r>
            <a:rPr lang="en-US" dirty="0" err="1" smtClean="0"/>
            <a:t>mai</a:t>
          </a:r>
          <a:r>
            <a:rPr lang="en-US" dirty="0" smtClean="0"/>
            <a:t> </a:t>
          </a:r>
          <a:r>
            <a:rPr lang="en-US" dirty="0" err="1" smtClean="0"/>
            <a:t>multe</a:t>
          </a:r>
          <a:r>
            <a:rPr lang="en-US" dirty="0" smtClean="0"/>
            <a:t> </a:t>
          </a:r>
          <a:r>
            <a:rPr lang="en-US" dirty="0" err="1" smtClean="0"/>
            <a:t>informatii</a:t>
          </a:r>
          <a:r>
            <a:rPr lang="en-US" dirty="0" smtClean="0"/>
            <a:t> </a:t>
          </a:r>
          <a:r>
            <a:rPr lang="en-US" dirty="0" err="1" smtClean="0"/>
            <a:t>puteti</a:t>
          </a:r>
          <a:r>
            <a:rPr lang="en-US" dirty="0" smtClean="0"/>
            <a:t> </a:t>
          </a:r>
          <a:r>
            <a:rPr lang="en-US" dirty="0" err="1" smtClean="0"/>
            <a:t>contacta</a:t>
          </a:r>
          <a:r>
            <a:rPr lang="en-US" dirty="0" smtClean="0"/>
            <a:t>:</a:t>
          </a:r>
          <a:endParaRPr lang="ro-RO" dirty="0"/>
        </a:p>
      </dgm:t>
    </dgm:pt>
    <dgm:pt modelId="{54660A39-412D-4BF9-BC99-AE693209171A}" type="parTrans" cxnId="{3404D25E-CDA0-46D9-AE81-C24821D16C39}">
      <dgm:prSet/>
      <dgm:spPr/>
      <dgm:t>
        <a:bodyPr/>
        <a:lstStyle/>
        <a:p>
          <a:endParaRPr lang="ro-RO"/>
        </a:p>
      </dgm:t>
    </dgm:pt>
    <dgm:pt modelId="{88F98478-8355-4578-B24E-46BF4266EB3F}" type="sibTrans" cxnId="{3404D25E-CDA0-46D9-AE81-C24821D16C39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o-RO"/>
        </a:p>
      </dgm:t>
    </dgm:pt>
    <dgm:pt modelId="{1558F65B-9C9A-46A4-B6C1-C6326986FBCE}" type="pres">
      <dgm:prSet presAssocID="{AB5B810D-56CD-4E71-A20E-70951579D20C}" presName="Name0" presStyleCnt="0">
        <dgm:presLayoutVars>
          <dgm:chMax val="7"/>
          <dgm:chPref val="7"/>
          <dgm:dir/>
        </dgm:presLayoutVars>
      </dgm:prSet>
      <dgm:spPr/>
    </dgm:pt>
    <dgm:pt modelId="{930AD2D1-DAF8-4A76-9643-89887CD8537C}" type="pres">
      <dgm:prSet presAssocID="{1AD66745-CA5E-4FDF-A370-C51DA12A328D}" presName="parTx1" presStyleLbl="node1" presStyleIdx="0" presStyleCnt="1" custScaleX="139101" custScaleY="146356" custLinFactY="100000" custLinFactNeighborX="-41947" custLinFactNeighborY="156269"/>
      <dgm:spPr/>
      <dgm:t>
        <a:bodyPr/>
        <a:lstStyle/>
        <a:p>
          <a:endParaRPr lang="ro-RO"/>
        </a:p>
      </dgm:t>
    </dgm:pt>
    <dgm:pt modelId="{FE98FABF-11C2-4A43-B7C4-B41D88F7D31D}" type="pres">
      <dgm:prSet presAssocID="{88F98478-8355-4578-B24E-46BF4266EB3F}" presName="picture1" presStyleCnt="0"/>
      <dgm:spPr/>
    </dgm:pt>
    <dgm:pt modelId="{8EA75D14-5530-4868-8069-B0772A8F4229}" type="pres">
      <dgm:prSet presAssocID="{88F98478-8355-4578-B24E-46BF4266EB3F}" presName="imageRepeatNode" presStyleLbl="fgImgPlace1" presStyleIdx="0" presStyleCnt="1" custScaleX="300030" custScaleY="224989" custLinFactNeighborX="2899" custLinFactNeighborY="-26577"/>
      <dgm:spPr/>
      <dgm:t>
        <a:bodyPr/>
        <a:lstStyle/>
        <a:p>
          <a:endParaRPr lang="en-US"/>
        </a:p>
      </dgm:t>
    </dgm:pt>
  </dgm:ptLst>
  <dgm:cxnLst>
    <dgm:cxn modelId="{3404D25E-CDA0-46D9-AE81-C24821D16C39}" srcId="{AB5B810D-56CD-4E71-A20E-70951579D20C}" destId="{1AD66745-CA5E-4FDF-A370-C51DA12A328D}" srcOrd="0" destOrd="0" parTransId="{54660A39-412D-4BF9-BC99-AE693209171A}" sibTransId="{88F98478-8355-4578-B24E-46BF4266EB3F}"/>
    <dgm:cxn modelId="{038E5C1F-4C3A-4997-AE12-24F348D59776}" type="presOf" srcId="{AB5B810D-56CD-4E71-A20E-70951579D20C}" destId="{1558F65B-9C9A-46A4-B6C1-C6326986FBCE}" srcOrd="0" destOrd="0" presId="urn:microsoft.com/office/officeart/2008/layout/AscendingPictureAccentProcess"/>
    <dgm:cxn modelId="{49F84924-4990-4D47-916E-8BF75102670D}" type="presOf" srcId="{88F98478-8355-4578-B24E-46BF4266EB3F}" destId="{8EA75D14-5530-4868-8069-B0772A8F4229}" srcOrd="0" destOrd="0" presId="urn:microsoft.com/office/officeart/2008/layout/AscendingPictureAccentProcess"/>
    <dgm:cxn modelId="{AE017AB3-E92F-4A7F-93F6-49AE311FC3A8}" type="presOf" srcId="{1AD66745-CA5E-4FDF-A370-C51DA12A328D}" destId="{930AD2D1-DAF8-4A76-9643-89887CD8537C}" srcOrd="0" destOrd="0" presId="urn:microsoft.com/office/officeart/2008/layout/AscendingPictureAccentProcess"/>
    <dgm:cxn modelId="{597A860F-E066-4599-B9B0-1F404A8320ED}" type="presParOf" srcId="{1558F65B-9C9A-46A4-B6C1-C6326986FBCE}" destId="{930AD2D1-DAF8-4A76-9643-89887CD8537C}" srcOrd="0" destOrd="0" presId="urn:microsoft.com/office/officeart/2008/layout/AscendingPictureAccentProcess"/>
    <dgm:cxn modelId="{FB26FE84-097E-4F05-A989-0BC9F22873D7}" type="presParOf" srcId="{1558F65B-9C9A-46A4-B6C1-C6326986FBCE}" destId="{FE98FABF-11C2-4A43-B7C4-B41D88F7D31D}" srcOrd="1" destOrd="0" presId="urn:microsoft.com/office/officeart/2008/layout/AscendingPictureAccentProcess"/>
    <dgm:cxn modelId="{A45DEC34-AFD5-4586-9AD0-09AA63C3ACE0}" type="presParOf" srcId="{FE98FABF-11C2-4A43-B7C4-B41D88F7D31D}" destId="{8EA75D14-5530-4868-8069-B0772A8F4229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E1429B-FB67-463A-95BA-B4FE5A0B8F1D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</dgm:pt>
    <dgm:pt modelId="{46C8D6AF-742D-42B1-B99C-3BE9F14607C4}">
      <dgm:prSet phldrT="[Text]"/>
      <dgm:spPr/>
      <dgm:t>
        <a:bodyPr/>
        <a:lstStyle/>
        <a:p>
          <a:r>
            <a:rPr lang="en-US" dirty="0" err="1" smtClean="0"/>
            <a:t>Va</a:t>
          </a:r>
          <a:r>
            <a:rPr lang="en-US" dirty="0" smtClean="0"/>
            <a:t> </a:t>
          </a:r>
          <a:r>
            <a:rPr lang="en-US" dirty="0" err="1" smtClean="0"/>
            <a:t>multumim</a:t>
          </a:r>
          <a:r>
            <a:rPr lang="en-US" dirty="0" smtClean="0"/>
            <a:t>!</a:t>
          </a:r>
          <a:endParaRPr lang="ro-RO" dirty="0"/>
        </a:p>
      </dgm:t>
    </dgm:pt>
    <dgm:pt modelId="{9DAE3F91-FF54-47C2-A31C-FC9DAA52630A}" type="parTrans" cxnId="{96E8ABBB-5123-4AEA-8C53-345C9646D9EA}">
      <dgm:prSet/>
      <dgm:spPr/>
      <dgm:t>
        <a:bodyPr/>
        <a:lstStyle/>
        <a:p>
          <a:endParaRPr lang="ro-RO"/>
        </a:p>
      </dgm:t>
    </dgm:pt>
    <dgm:pt modelId="{2A1F3C19-8CC5-4DBD-9561-6C3D42DD006B}" type="sibTrans" cxnId="{96E8ABBB-5123-4AEA-8C53-345C9646D9EA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ro-RO"/>
        </a:p>
      </dgm:t>
      <dgm:extLst>
        <a:ext uri="{E40237B7-FDA0-4F09-8148-C483321AD2D9}">
          <dgm14:cNvPr xmlns:dgm14="http://schemas.microsoft.com/office/drawing/2010/diagram" id="0" name="" descr="C:\Users\Elev\AppData\Local\Temp\Rar$DIa0.076\IMG_0305.JPG"/>
        </a:ext>
      </dgm:extLst>
    </dgm:pt>
    <dgm:pt modelId="{04D290BF-B255-439A-89A9-914D578A13FD}">
      <dgm:prSet phldrT="[Text]"/>
      <dgm:spPr/>
      <dgm:t>
        <a:bodyPr/>
        <a:lstStyle/>
        <a:p>
          <a:r>
            <a:rPr lang="en-US" dirty="0" err="1" smtClean="0"/>
            <a:t>Speram</a:t>
          </a:r>
          <a:r>
            <a:rPr lang="en-US" dirty="0" smtClean="0"/>
            <a:t> </a:t>
          </a:r>
          <a:r>
            <a:rPr lang="en-US" dirty="0" err="1" smtClean="0"/>
            <a:t>ca</a:t>
          </a:r>
          <a:r>
            <a:rPr lang="en-US" dirty="0" smtClean="0"/>
            <a:t> v-am </a:t>
          </a:r>
          <a:r>
            <a:rPr lang="en-US" dirty="0" err="1" smtClean="0"/>
            <a:t>putut</a:t>
          </a:r>
          <a:r>
            <a:rPr lang="en-US" dirty="0" smtClean="0"/>
            <a:t> </a:t>
          </a:r>
          <a:r>
            <a:rPr lang="en-US" dirty="0" err="1" smtClean="0"/>
            <a:t>ajuta</a:t>
          </a:r>
          <a:r>
            <a:rPr lang="en-US" dirty="0" smtClean="0"/>
            <a:t>!</a:t>
          </a:r>
          <a:endParaRPr lang="ro-RO" dirty="0"/>
        </a:p>
      </dgm:t>
    </dgm:pt>
    <dgm:pt modelId="{8AE1E3DB-1791-4627-B01F-97F274D85173}" type="parTrans" cxnId="{DE4095B7-4DDE-4544-9737-96DDB876ACF3}">
      <dgm:prSet/>
      <dgm:spPr/>
      <dgm:t>
        <a:bodyPr/>
        <a:lstStyle/>
        <a:p>
          <a:endParaRPr lang="ro-RO"/>
        </a:p>
      </dgm:t>
    </dgm:pt>
    <dgm:pt modelId="{B9885DBC-2BA1-4AC4-B23F-E22573D850B3}" type="sibTrans" cxnId="{DE4095B7-4DDE-4544-9737-96DDB876ACF3}">
      <dgm:prSet/>
      <dgm:spPr/>
      <dgm:t>
        <a:bodyPr/>
        <a:lstStyle/>
        <a:p>
          <a:endParaRPr lang="ro-RO"/>
        </a:p>
      </dgm:t>
    </dgm:pt>
    <dgm:pt modelId="{1AFF2D89-87EA-4E03-BFEF-E9E677EA1C19}" type="pres">
      <dgm:prSet presAssocID="{0AE1429B-FB67-463A-95BA-B4FE5A0B8F1D}" presName="Name0" presStyleCnt="0">
        <dgm:presLayoutVars>
          <dgm:chMax val="21"/>
          <dgm:chPref val="21"/>
        </dgm:presLayoutVars>
      </dgm:prSet>
      <dgm:spPr/>
    </dgm:pt>
    <dgm:pt modelId="{EC58F51E-A7AB-4164-AB16-72140B07BF58}" type="pres">
      <dgm:prSet presAssocID="{46C8D6AF-742D-42B1-B99C-3BE9F14607C4}" presName="text1" presStyleCnt="0"/>
      <dgm:spPr/>
    </dgm:pt>
    <dgm:pt modelId="{0FFC7BDC-F582-44A6-8CF7-818CE2EA6E47}" type="pres">
      <dgm:prSet presAssocID="{46C8D6AF-742D-42B1-B99C-3BE9F14607C4}" presName="textRepeatNode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EFD09380-F700-4796-A1FF-E21AB5764D83}" type="pres">
      <dgm:prSet presAssocID="{46C8D6AF-742D-42B1-B99C-3BE9F14607C4}" presName="textaccent1" presStyleCnt="0"/>
      <dgm:spPr/>
    </dgm:pt>
    <dgm:pt modelId="{03F535C3-F339-40AF-93CE-E6E314098961}" type="pres">
      <dgm:prSet presAssocID="{46C8D6AF-742D-42B1-B99C-3BE9F14607C4}" presName="accentRepeatNode" presStyleLbl="solidAlignAcc1" presStyleIdx="0" presStyleCnt="4"/>
      <dgm:spPr/>
    </dgm:pt>
    <dgm:pt modelId="{6EFADE63-3727-403F-BE4F-1F986AADB880}" type="pres">
      <dgm:prSet presAssocID="{2A1F3C19-8CC5-4DBD-9561-6C3D42DD006B}" presName="image1" presStyleCnt="0"/>
      <dgm:spPr/>
    </dgm:pt>
    <dgm:pt modelId="{02F5438B-9777-4A7B-AA43-8E588F759304}" type="pres">
      <dgm:prSet presAssocID="{2A1F3C19-8CC5-4DBD-9561-6C3D42DD006B}" presName="imageRepeatNode" presStyleLbl="alignAcc1" presStyleIdx="0" presStyleCnt="2" custScaleX="208517" custScaleY="191891" custLinFactY="-6151" custLinFactNeighborX="6181" custLinFactNeighborY="-100000"/>
      <dgm:spPr/>
      <dgm:t>
        <a:bodyPr/>
        <a:lstStyle/>
        <a:p>
          <a:endParaRPr lang="en-US"/>
        </a:p>
      </dgm:t>
    </dgm:pt>
    <dgm:pt modelId="{F1B6779F-1921-4466-8772-AEE94DF6754F}" type="pres">
      <dgm:prSet presAssocID="{2A1F3C19-8CC5-4DBD-9561-6C3D42DD006B}" presName="imageaccent1" presStyleCnt="0"/>
      <dgm:spPr/>
    </dgm:pt>
    <dgm:pt modelId="{22A60CE3-925F-4C57-BDFF-9FDCED5927D9}" type="pres">
      <dgm:prSet presAssocID="{2A1F3C19-8CC5-4DBD-9561-6C3D42DD006B}" presName="accentRepeatNode" presStyleLbl="solidAlignAcc1" presStyleIdx="1" presStyleCnt="4"/>
      <dgm:spPr/>
    </dgm:pt>
    <dgm:pt modelId="{36FCC59A-BD79-4216-B2AD-BC4DDF55223F}" type="pres">
      <dgm:prSet presAssocID="{04D290BF-B255-439A-89A9-914D578A13FD}" presName="text2" presStyleCnt="0"/>
      <dgm:spPr/>
    </dgm:pt>
    <dgm:pt modelId="{68A23932-723A-425A-913E-038D31AAFC2D}" type="pres">
      <dgm:prSet presAssocID="{04D290BF-B255-439A-89A9-914D578A13FD}" presName="textRepeatNode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084FD-2A7A-46A8-A70E-49549C3993A7}" type="pres">
      <dgm:prSet presAssocID="{04D290BF-B255-439A-89A9-914D578A13FD}" presName="textaccent2" presStyleCnt="0"/>
      <dgm:spPr/>
    </dgm:pt>
    <dgm:pt modelId="{2353F134-1C90-41A6-98D3-5BEAD80481FE}" type="pres">
      <dgm:prSet presAssocID="{04D290BF-B255-439A-89A9-914D578A13FD}" presName="accentRepeatNode" presStyleLbl="solidAlignAcc1" presStyleIdx="2" presStyleCnt="4"/>
      <dgm:spPr/>
    </dgm:pt>
    <dgm:pt modelId="{586E4FB7-618D-4DFA-8741-5C88D3F22FD7}" type="pres">
      <dgm:prSet presAssocID="{B9885DBC-2BA1-4AC4-B23F-E22573D850B3}" presName="image2" presStyleCnt="0"/>
      <dgm:spPr/>
    </dgm:pt>
    <dgm:pt modelId="{BD6288AF-A762-4DAF-BDED-D1369CA3A18A}" type="pres">
      <dgm:prSet presAssocID="{B9885DBC-2BA1-4AC4-B23F-E22573D850B3}" presName="imageRepeatNode" presStyleLbl="alignAcc1" presStyleIdx="1" presStyleCnt="2" custLinFactX="100000" custLinFactNeighborX="101177" custLinFactNeighborY="3545"/>
      <dgm:spPr/>
      <dgm:t>
        <a:bodyPr/>
        <a:lstStyle/>
        <a:p>
          <a:endParaRPr lang="en-US"/>
        </a:p>
      </dgm:t>
    </dgm:pt>
    <dgm:pt modelId="{6A8FBC97-B3B7-42A6-97C1-74516C9CC84E}" type="pres">
      <dgm:prSet presAssocID="{B9885DBC-2BA1-4AC4-B23F-E22573D850B3}" presName="imageaccent2" presStyleCnt="0"/>
      <dgm:spPr/>
    </dgm:pt>
    <dgm:pt modelId="{69E1F22A-0493-41BD-ADD2-CD6E98E4A9A1}" type="pres">
      <dgm:prSet presAssocID="{B9885DBC-2BA1-4AC4-B23F-E22573D850B3}" presName="accentRepeatNode" presStyleLbl="solidAlignAcc1" presStyleIdx="3" presStyleCnt="4"/>
      <dgm:spPr/>
    </dgm:pt>
  </dgm:ptLst>
  <dgm:cxnLst>
    <dgm:cxn modelId="{96E8ABBB-5123-4AEA-8C53-345C9646D9EA}" srcId="{0AE1429B-FB67-463A-95BA-B4FE5A0B8F1D}" destId="{46C8D6AF-742D-42B1-B99C-3BE9F14607C4}" srcOrd="0" destOrd="0" parTransId="{9DAE3F91-FF54-47C2-A31C-FC9DAA52630A}" sibTransId="{2A1F3C19-8CC5-4DBD-9561-6C3D42DD006B}"/>
    <dgm:cxn modelId="{5C36F92B-638A-46D6-A619-C4034D99649F}" type="presOf" srcId="{04D290BF-B255-439A-89A9-914D578A13FD}" destId="{68A23932-723A-425A-913E-038D31AAFC2D}" srcOrd="0" destOrd="0" presId="urn:microsoft.com/office/officeart/2008/layout/HexagonCluster"/>
    <dgm:cxn modelId="{AD3B6016-1571-4DE0-8693-A0AB8B89F82E}" type="presOf" srcId="{B9885DBC-2BA1-4AC4-B23F-E22573D850B3}" destId="{BD6288AF-A762-4DAF-BDED-D1369CA3A18A}" srcOrd="0" destOrd="0" presId="urn:microsoft.com/office/officeart/2008/layout/HexagonCluster"/>
    <dgm:cxn modelId="{6E39A63A-ED41-48E2-8D64-B1E6273543A7}" type="presOf" srcId="{0AE1429B-FB67-463A-95BA-B4FE5A0B8F1D}" destId="{1AFF2D89-87EA-4E03-BFEF-E9E677EA1C19}" srcOrd="0" destOrd="0" presId="urn:microsoft.com/office/officeart/2008/layout/HexagonCluster"/>
    <dgm:cxn modelId="{F63F9E26-E8E0-4DDE-A2C0-732DD99D6EC3}" type="presOf" srcId="{2A1F3C19-8CC5-4DBD-9561-6C3D42DD006B}" destId="{02F5438B-9777-4A7B-AA43-8E588F759304}" srcOrd="0" destOrd="0" presId="urn:microsoft.com/office/officeart/2008/layout/HexagonCluster"/>
    <dgm:cxn modelId="{90452C02-F742-48C3-BCA0-99328A78CE14}" type="presOf" srcId="{46C8D6AF-742D-42B1-B99C-3BE9F14607C4}" destId="{0FFC7BDC-F582-44A6-8CF7-818CE2EA6E47}" srcOrd="0" destOrd="0" presId="urn:microsoft.com/office/officeart/2008/layout/HexagonCluster"/>
    <dgm:cxn modelId="{DE4095B7-4DDE-4544-9737-96DDB876ACF3}" srcId="{0AE1429B-FB67-463A-95BA-B4FE5A0B8F1D}" destId="{04D290BF-B255-439A-89A9-914D578A13FD}" srcOrd="1" destOrd="0" parTransId="{8AE1E3DB-1791-4627-B01F-97F274D85173}" sibTransId="{B9885DBC-2BA1-4AC4-B23F-E22573D850B3}"/>
    <dgm:cxn modelId="{6CC103AF-3E2D-437C-BCEE-EAC186DDA8F8}" type="presParOf" srcId="{1AFF2D89-87EA-4E03-BFEF-E9E677EA1C19}" destId="{EC58F51E-A7AB-4164-AB16-72140B07BF58}" srcOrd="0" destOrd="0" presId="urn:microsoft.com/office/officeart/2008/layout/HexagonCluster"/>
    <dgm:cxn modelId="{204F8BD6-8A84-4498-9A24-18E982B8B0EA}" type="presParOf" srcId="{EC58F51E-A7AB-4164-AB16-72140B07BF58}" destId="{0FFC7BDC-F582-44A6-8CF7-818CE2EA6E47}" srcOrd="0" destOrd="0" presId="urn:microsoft.com/office/officeart/2008/layout/HexagonCluster"/>
    <dgm:cxn modelId="{1F27959C-EC62-4C75-A01B-77176DD3512B}" type="presParOf" srcId="{1AFF2D89-87EA-4E03-BFEF-E9E677EA1C19}" destId="{EFD09380-F700-4796-A1FF-E21AB5764D83}" srcOrd="1" destOrd="0" presId="urn:microsoft.com/office/officeart/2008/layout/HexagonCluster"/>
    <dgm:cxn modelId="{446D2AD4-CC24-427F-BD45-0F7CA692A98C}" type="presParOf" srcId="{EFD09380-F700-4796-A1FF-E21AB5764D83}" destId="{03F535C3-F339-40AF-93CE-E6E314098961}" srcOrd="0" destOrd="0" presId="urn:microsoft.com/office/officeart/2008/layout/HexagonCluster"/>
    <dgm:cxn modelId="{342E674E-E2E1-4DCA-8DC3-1DA7E799F171}" type="presParOf" srcId="{1AFF2D89-87EA-4E03-BFEF-E9E677EA1C19}" destId="{6EFADE63-3727-403F-BE4F-1F986AADB880}" srcOrd="2" destOrd="0" presId="urn:microsoft.com/office/officeart/2008/layout/HexagonCluster"/>
    <dgm:cxn modelId="{7F1D835D-DEE8-436C-A683-A04756A25442}" type="presParOf" srcId="{6EFADE63-3727-403F-BE4F-1F986AADB880}" destId="{02F5438B-9777-4A7B-AA43-8E588F759304}" srcOrd="0" destOrd="0" presId="urn:microsoft.com/office/officeart/2008/layout/HexagonCluster"/>
    <dgm:cxn modelId="{ECE2BFEF-AE62-4B98-A7F4-A625D1ED1C79}" type="presParOf" srcId="{1AFF2D89-87EA-4E03-BFEF-E9E677EA1C19}" destId="{F1B6779F-1921-4466-8772-AEE94DF6754F}" srcOrd="3" destOrd="0" presId="urn:microsoft.com/office/officeart/2008/layout/HexagonCluster"/>
    <dgm:cxn modelId="{7DCEAA6C-F109-4BA9-A90D-712028290608}" type="presParOf" srcId="{F1B6779F-1921-4466-8772-AEE94DF6754F}" destId="{22A60CE3-925F-4C57-BDFF-9FDCED5927D9}" srcOrd="0" destOrd="0" presId="urn:microsoft.com/office/officeart/2008/layout/HexagonCluster"/>
    <dgm:cxn modelId="{CB58C75C-B454-46EF-A520-EF8CBEF165B0}" type="presParOf" srcId="{1AFF2D89-87EA-4E03-BFEF-E9E677EA1C19}" destId="{36FCC59A-BD79-4216-B2AD-BC4DDF55223F}" srcOrd="4" destOrd="0" presId="urn:microsoft.com/office/officeart/2008/layout/HexagonCluster"/>
    <dgm:cxn modelId="{5AF00549-F435-41D4-B2E3-9BA8435DB429}" type="presParOf" srcId="{36FCC59A-BD79-4216-B2AD-BC4DDF55223F}" destId="{68A23932-723A-425A-913E-038D31AAFC2D}" srcOrd="0" destOrd="0" presId="urn:microsoft.com/office/officeart/2008/layout/HexagonCluster"/>
    <dgm:cxn modelId="{7A3D1BF7-1B14-4AFB-88CA-3B81AF99AA22}" type="presParOf" srcId="{1AFF2D89-87EA-4E03-BFEF-E9E677EA1C19}" destId="{B15084FD-2A7A-46A8-A70E-49549C3993A7}" srcOrd="5" destOrd="0" presId="urn:microsoft.com/office/officeart/2008/layout/HexagonCluster"/>
    <dgm:cxn modelId="{CD14236C-4403-46F4-AAF0-CBAADF531141}" type="presParOf" srcId="{B15084FD-2A7A-46A8-A70E-49549C3993A7}" destId="{2353F134-1C90-41A6-98D3-5BEAD80481FE}" srcOrd="0" destOrd="0" presId="urn:microsoft.com/office/officeart/2008/layout/HexagonCluster"/>
    <dgm:cxn modelId="{FBAB7224-7F4F-41B6-ACD6-0D2F2AE1C63E}" type="presParOf" srcId="{1AFF2D89-87EA-4E03-BFEF-E9E677EA1C19}" destId="{586E4FB7-618D-4DFA-8741-5C88D3F22FD7}" srcOrd="6" destOrd="0" presId="urn:microsoft.com/office/officeart/2008/layout/HexagonCluster"/>
    <dgm:cxn modelId="{76D97518-3324-4FBA-A6C5-AE3CB9B4EB24}" type="presParOf" srcId="{586E4FB7-618D-4DFA-8741-5C88D3F22FD7}" destId="{BD6288AF-A762-4DAF-BDED-D1369CA3A18A}" srcOrd="0" destOrd="0" presId="urn:microsoft.com/office/officeart/2008/layout/HexagonCluster"/>
    <dgm:cxn modelId="{45E094D9-37C1-4296-A4F7-386B4DE494B7}" type="presParOf" srcId="{1AFF2D89-87EA-4E03-BFEF-E9E677EA1C19}" destId="{6A8FBC97-B3B7-42A6-97C1-74516C9CC84E}" srcOrd="7" destOrd="0" presId="urn:microsoft.com/office/officeart/2008/layout/HexagonCluster"/>
    <dgm:cxn modelId="{CEB655E4-E0B0-49BB-A37A-84C37D2FCF59}" type="presParOf" srcId="{6A8FBC97-B3B7-42A6-97C1-74516C9CC84E}" destId="{69E1F22A-0493-41BD-ADD2-CD6E98E4A9A1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7DCA9-342D-46CE-80AD-A5A144A297CF}">
      <dsp:nvSpPr>
        <dsp:cNvPr id="0" name=""/>
        <dsp:cNvSpPr/>
      </dsp:nvSpPr>
      <dsp:spPr>
        <a:xfrm>
          <a:off x="1315656" y="1271003"/>
          <a:ext cx="1602949" cy="1603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BAEC7-2462-43C5-8F9F-09598293F5F7}">
      <dsp:nvSpPr>
        <dsp:cNvPr id="0" name=""/>
        <dsp:cNvSpPr/>
      </dsp:nvSpPr>
      <dsp:spPr>
        <a:xfrm>
          <a:off x="3207740" y="210874"/>
          <a:ext cx="475507" cy="475653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3E25A-B1C6-43B8-9E66-1509263332AC}">
      <dsp:nvSpPr>
        <dsp:cNvPr id="0" name=""/>
        <dsp:cNvSpPr/>
      </dsp:nvSpPr>
      <dsp:spPr>
        <a:xfrm>
          <a:off x="269982" y="0"/>
          <a:ext cx="3683247" cy="414527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4396C-7033-4B1A-B89B-62BDAEF8AD5A}">
      <dsp:nvSpPr>
        <dsp:cNvPr id="0" name=""/>
        <dsp:cNvSpPr/>
      </dsp:nvSpPr>
      <dsp:spPr>
        <a:xfrm>
          <a:off x="1304974" y="0"/>
          <a:ext cx="2378273" cy="475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" numCol="1" spcCol="1270" anchor="b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3200" kern="1200" dirty="0"/>
        </a:p>
      </dsp:txBody>
      <dsp:txXfrm>
        <a:off x="1304974" y="0"/>
        <a:ext cx="2378273" cy="475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AD2D1-DAF8-4A76-9643-89887CD8537C}">
      <dsp:nvSpPr>
        <dsp:cNvPr id="0" name=""/>
        <dsp:cNvSpPr/>
      </dsp:nvSpPr>
      <dsp:spPr>
        <a:xfrm>
          <a:off x="0" y="3284821"/>
          <a:ext cx="3222807" cy="9093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0407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Pentru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mai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multe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informatii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puteti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contacta</a:t>
          </a:r>
          <a:r>
            <a:rPr lang="en-US" sz="1900" kern="1200" dirty="0" smtClean="0"/>
            <a:t>:</a:t>
          </a:r>
          <a:endParaRPr lang="ro-RO" sz="1900" kern="1200" dirty="0"/>
        </a:p>
      </dsp:txBody>
      <dsp:txXfrm>
        <a:off x="44393" y="3329214"/>
        <a:ext cx="3134021" cy="820610"/>
      </dsp:txXfrm>
    </dsp:sp>
    <dsp:sp modelId="{8EA75D14-5530-4868-8069-B0772A8F4229}">
      <dsp:nvSpPr>
        <dsp:cNvPr id="0" name=""/>
        <dsp:cNvSpPr/>
      </dsp:nvSpPr>
      <dsp:spPr>
        <a:xfrm>
          <a:off x="-600771" y="603027"/>
          <a:ext cx="3222816" cy="241711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C7BDC-F582-44A6-8CF7-818CE2EA6E47}">
      <dsp:nvSpPr>
        <dsp:cNvPr id="0" name=""/>
        <dsp:cNvSpPr/>
      </dsp:nvSpPr>
      <dsp:spPr>
        <a:xfrm>
          <a:off x="1522712" y="2514249"/>
          <a:ext cx="1374992" cy="118574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Va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multumim</a:t>
          </a:r>
          <a:r>
            <a:rPr lang="en-US" sz="1600" kern="1200" dirty="0" smtClean="0"/>
            <a:t>!</a:t>
          </a:r>
          <a:endParaRPr lang="ro-RO" sz="1600" kern="1200" dirty="0"/>
        </a:p>
      </dsp:txBody>
      <dsp:txXfrm>
        <a:off x="1736107" y="2698273"/>
        <a:ext cx="948202" cy="817697"/>
      </dsp:txXfrm>
    </dsp:sp>
    <dsp:sp modelId="{03F535C3-F339-40AF-93CE-E6E314098961}">
      <dsp:nvSpPr>
        <dsp:cNvPr id="0" name=""/>
        <dsp:cNvSpPr/>
      </dsp:nvSpPr>
      <dsp:spPr>
        <a:xfrm>
          <a:off x="1565650" y="3037881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F5438B-9777-4A7B-AA43-8E588F759304}">
      <dsp:nvSpPr>
        <dsp:cNvPr id="0" name=""/>
        <dsp:cNvSpPr/>
      </dsp:nvSpPr>
      <dsp:spPr>
        <a:xfrm>
          <a:off x="-288036" y="72013"/>
          <a:ext cx="2867093" cy="227533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A60CE3-925F-4C57-BDFF-9FDCED5927D9}">
      <dsp:nvSpPr>
        <dsp:cNvPr id="0" name=""/>
        <dsp:cNvSpPr/>
      </dsp:nvSpPr>
      <dsp:spPr>
        <a:xfrm>
          <a:off x="1309950" y="2897577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23932-723A-425A-913E-038D31AAFC2D}">
      <dsp:nvSpPr>
        <dsp:cNvPr id="0" name=""/>
        <dsp:cNvSpPr/>
      </dsp:nvSpPr>
      <dsp:spPr>
        <a:xfrm>
          <a:off x="2672881" y="1875490"/>
          <a:ext cx="1374992" cy="118574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Speram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ca</a:t>
          </a:r>
          <a:r>
            <a:rPr lang="en-US" sz="1600" kern="1200" dirty="0" smtClean="0"/>
            <a:t> v-am </a:t>
          </a:r>
          <a:r>
            <a:rPr lang="en-US" sz="1600" kern="1200" dirty="0" err="1" smtClean="0"/>
            <a:t>putut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ajuta</a:t>
          </a:r>
          <a:r>
            <a:rPr lang="en-US" sz="1600" kern="1200" dirty="0" smtClean="0"/>
            <a:t>!</a:t>
          </a:r>
          <a:endParaRPr lang="ro-RO" sz="1600" kern="1200" dirty="0"/>
        </a:p>
      </dsp:txBody>
      <dsp:txXfrm>
        <a:off x="2886276" y="2059514"/>
        <a:ext cx="948202" cy="817697"/>
      </dsp:txXfrm>
    </dsp:sp>
    <dsp:sp modelId="{2353F134-1C90-41A6-98D3-5BEAD80481FE}">
      <dsp:nvSpPr>
        <dsp:cNvPr id="0" name=""/>
        <dsp:cNvSpPr/>
      </dsp:nvSpPr>
      <dsp:spPr>
        <a:xfrm>
          <a:off x="3609806" y="2897577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288AF-A762-4DAF-BDED-D1369CA3A18A}">
      <dsp:nvSpPr>
        <dsp:cNvPr id="0" name=""/>
        <dsp:cNvSpPr/>
      </dsp:nvSpPr>
      <dsp:spPr>
        <a:xfrm>
          <a:off x="3822568" y="2556283"/>
          <a:ext cx="1374992" cy="118574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1F22A-0493-41BD-ADD2-CD6E98E4A9A1}">
      <dsp:nvSpPr>
        <dsp:cNvPr id="0" name=""/>
        <dsp:cNvSpPr/>
      </dsp:nvSpPr>
      <dsp:spPr>
        <a:xfrm>
          <a:off x="3865506" y="3037881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CE5CAE3-E66C-483F-9A91-133D66834A8A}" type="datetimeFigureOut">
              <a:rPr lang="ro-RO" smtClean="0"/>
              <a:t>14.09.2024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827584" y="3212976"/>
            <a:ext cx="7543800" cy="1524000"/>
          </a:xfrm>
        </p:spPr>
        <p:txBody>
          <a:bodyPr/>
          <a:lstStyle/>
          <a:p>
            <a:r>
              <a:rPr lang="en-US" dirty="0" err="1" smtClean="0"/>
              <a:t>Scoala</a:t>
            </a:r>
            <a:r>
              <a:rPr lang="en-US" dirty="0" smtClean="0"/>
              <a:t> </a:t>
            </a:r>
            <a:r>
              <a:rPr lang="en-US" dirty="0" err="1" smtClean="0"/>
              <a:t>Gimnaziala</a:t>
            </a:r>
            <a:r>
              <a:rPr lang="en-US" dirty="0" smtClean="0"/>
              <a:t> nr. 1 </a:t>
            </a:r>
            <a:r>
              <a:rPr lang="en-US" dirty="0" err="1" smtClean="0"/>
              <a:t>Dobrotesti</a:t>
            </a:r>
            <a:r>
              <a:rPr lang="en-US" dirty="0" smtClean="0"/>
              <a:t>, </a:t>
            </a:r>
            <a:r>
              <a:rPr lang="en-US" dirty="0" err="1" smtClean="0"/>
              <a:t>Teleorman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166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55576" y="450912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-108520" y="688372"/>
            <a:ext cx="7543800" cy="3886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ro-RO" dirty="0"/>
          </a:p>
        </p:txBody>
      </p:sp>
      <p:pic>
        <p:nvPicPr>
          <p:cNvPr id="1026" name="Picture 2" descr="C:\Users\Elev\AppData\Local\Temp\Rar$DIa0.468\IMG_03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78" y="3068959"/>
            <a:ext cx="7436238" cy="30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reptunghi 3"/>
          <p:cNvSpPr/>
          <p:nvPr/>
        </p:nvSpPr>
        <p:spPr>
          <a:xfrm>
            <a:off x="2483768" y="764704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/>
              <a:t>ÎNSCRIEREA ÎN </a:t>
            </a:r>
            <a:r>
              <a:rPr lang="ro-RO" dirty="0" smtClean="0"/>
              <a:t>ÎNVĂȚĂMÂNTUL</a:t>
            </a:r>
            <a:r>
              <a:rPr lang="en-US" dirty="0" smtClean="0"/>
              <a:t> </a:t>
            </a:r>
            <a:r>
              <a:rPr lang="ro-RO" dirty="0" smtClean="0"/>
              <a:t>PRIMAR </a:t>
            </a:r>
            <a:r>
              <a:rPr lang="ro-RO" dirty="0" smtClean="0"/>
              <a:t>2024</a:t>
            </a:r>
            <a:endParaRPr lang="ro-RO" dirty="0"/>
          </a:p>
        </p:txBody>
      </p:sp>
      <p:sp>
        <p:nvSpPr>
          <p:cNvPr id="5" name="Dreptunghi 4"/>
          <p:cNvSpPr/>
          <p:nvPr/>
        </p:nvSpPr>
        <p:spPr>
          <a:xfrm>
            <a:off x="197768" y="147723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dirty="0">
                <a:solidFill>
                  <a:srgbClr val="002060"/>
                </a:solidFill>
              </a:rPr>
              <a:t>SCOALA GIMNAZIALA NR 1 DOBROTESTI</a:t>
            </a:r>
          </a:p>
          <a:p>
            <a:r>
              <a:rPr lang="ro-RO" dirty="0">
                <a:solidFill>
                  <a:srgbClr val="002060"/>
                </a:solidFill>
              </a:rPr>
              <a:t>COMUNA DOBROTESTI, JUDETUL TELEORMAN, STRADA PRIMARIEI, NR 38, COD </a:t>
            </a:r>
            <a:r>
              <a:rPr lang="ro-RO" dirty="0" smtClean="0">
                <a:solidFill>
                  <a:srgbClr val="002060"/>
                </a:solidFill>
              </a:rPr>
              <a:t>POSTAL 147115</a:t>
            </a:r>
            <a:endParaRPr lang="ro-R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52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          0247336811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611560" y="692696"/>
            <a:ext cx="7543800" cy="3886200"/>
          </a:xfrm>
        </p:spPr>
        <p:txBody>
          <a:bodyPr/>
          <a:lstStyle/>
          <a:p>
            <a:endParaRPr lang="ro-RO" dirty="0"/>
          </a:p>
        </p:txBody>
      </p:sp>
      <p:graphicFrame>
        <p:nvGraphicFramePr>
          <p:cNvPr id="4" name="Nomogramă 3"/>
          <p:cNvGraphicFramePr/>
          <p:nvPr>
            <p:extLst>
              <p:ext uri="{D42A27DB-BD31-4B8C-83A1-F6EECF244321}">
                <p14:modId xmlns:p14="http://schemas.microsoft.com/office/powerpoint/2010/main" val="1634880077"/>
              </p:ext>
            </p:extLst>
          </p:nvPr>
        </p:nvGraphicFramePr>
        <p:xfrm>
          <a:off x="683568" y="476672"/>
          <a:ext cx="3683248" cy="4145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Nomogramă 5"/>
          <p:cNvGraphicFramePr/>
          <p:nvPr>
            <p:extLst>
              <p:ext uri="{D42A27DB-BD31-4B8C-83A1-F6EECF244321}">
                <p14:modId xmlns:p14="http://schemas.microsoft.com/office/powerpoint/2010/main" val="1177638874"/>
              </p:ext>
            </p:extLst>
          </p:nvPr>
        </p:nvGraphicFramePr>
        <p:xfrm>
          <a:off x="5093599" y="746950"/>
          <a:ext cx="3222817" cy="4194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Dreptunghi 4"/>
          <p:cNvSpPr/>
          <p:nvPr/>
        </p:nvSpPr>
        <p:spPr>
          <a:xfrm>
            <a:off x="1259632" y="4941168"/>
            <a:ext cx="4896544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0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ro-RO" dirty="0"/>
          </a:p>
        </p:txBody>
      </p:sp>
      <p:graphicFrame>
        <p:nvGraphicFramePr>
          <p:cNvPr id="4" name="Nomogramă 3"/>
          <p:cNvGraphicFramePr/>
          <p:nvPr>
            <p:extLst>
              <p:ext uri="{D42A27DB-BD31-4B8C-83A1-F6EECF244321}">
                <p14:modId xmlns:p14="http://schemas.microsoft.com/office/powerpoint/2010/main" val="523491457"/>
              </p:ext>
            </p:extLst>
          </p:nvPr>
        </p:nvGraphicFramePr>
        <p:xfrm>
          <a:off x="4139952" y="1412776"/>
          <a:ext cx="4824536" cy="503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83423"/>
            <a:ext cx="712879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reptunghi 5"/>
          <p:cNvSpPr/>
          <p:nvPr/>
        </p:nvSpPr>
        <p:spPr>
          <a:xfrm>
            <a:off x="1544929" y="1556792"/>
            <a:ext cx="3260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/>
              <a:t>http://</a:t>
            </a:r>
            <a:r>
              <a:rPr lang="ro-RO" dirty="0" smtClean="0"/>
              <a:t>www.isjtr.ro/inscriere2024/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3930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39</TotalTime>
  <Words>56</Words>
  <Application>Microsoft Office PowerPoint</Application>
  <PresentationFormat>Expunere pe ecran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4</vt:i4>
      </vt:variant>
    </vt:vector>
  </HeadingPairs>
  <TitlesOfParts>
    <vt:vector size="5" baseType="lpstr">
      <vt:lpstr>NewsPrint</vt:lpstr>
      <vt:lpstr>Scoala Gimnaziala nr. 1 Dobrotesti, Teleorman</vt:lpstr>
      <vt:lpstr> </vt:lpstr>
      <vt:lpstr>          0247336811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Scoala Gimnaziala nr. 1 Dobrotesti, Teleorman</dc:title>
  <dc:creator>Elev</dc:creator>
  <cp:lastModifiedBy>SECRETARA</cp:lastModifiedBy>
  <cp:revision>6</cp:revision>
  <dcterms:created xsi:type="dcterms:W3CDTF">2013-03-19T20:39:31Z</dcterms:created>
  <dcterms:modified xsi:type="dcterms:W3CDTF">2024-09-14T16:54:26Z</dcterms:modified>
</cp:coreProperties>
</file>