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</p:sldIdLst>
  <p:sldSz cx="12192000" cy="6858000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7B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6BE7-3C2D-409E-A360-75ED2E79070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AE3A-12BD-42C4-935D-B7E86959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6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6BE7-3C2D-409E-A360-75ED2E79070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AE3A-12BD-42C4-935D-B7E86959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6BE7-3C2D-409E-A360-75ED2E79070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AE3A-12BD-42C4-935D-B7E86959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8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6BE7-3C2D-409E-A360-75ED2E79070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AE3A-12BD-42C4-935D-B7E86959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6BE7-3C2D-409E-A360-75ED2E79070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AE3A-12BD-42C4-935D-B7E86959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3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6BE7-3C2D-409E-A360-75ED2E79070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AE3A-12BD-42C4-935D-B7E86959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9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6BE7-3C2D-409E-A360-75ED2E79070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AE3A-12BD-42C4-935D-B7E86959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3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6BE7-3C2D-409E-A360-75ED2E79070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AE3A-12BD-42C4-935D-B7E86959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0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6BE7-3C2D-409E-A360-75ED2E79070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AE3A-12BD-42C4-935D-B7E86959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0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6BE7-3C2D-409E-A360-75ED2E79070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AE3A-12BD-42C4-935D-B7E86959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4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6BE7-3C2D-409E-A360-75ED2E79070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AE3A-12BD-42C4-935D-B7E86959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7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D6BE7-3C2D-409E-A360-75ED2E79070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EAE3A-12BD-42C4-935D-B7E86959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7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lief 1"/>
          <p:cNvSpPr/>
          <p:nvPr/>
        </p:nvSpPr>
        <p:spPr>
          <a:xfrm>
            <a:off x="0" y="0"/>
            <a:ext cx="4095565" cy="685799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565" y="-1"/>
            <a:ext cx="4109060" cy="6857999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319" y="6409"/>
            <a:ext cx="4109060" cy="6858000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96" y="1049397"/>
            <a:ext cx="3144840" cy="5293924"/>
          </a:xfrm>
          <a:prstGeom prst="rect">
            <a:avLst/>
          </a:prstGeom>
        </p:spPr>
      </p:pic>
      <p:pic>
        <p:nvPicPr>
          <p:cNvPr id="18" name="Imagin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52" y="6343321"/>
            <a:ext cx="3412997" cy="508830"/>
          </a:xfrm>
          <a:prstGeom prst="rect">
            <a:avLst/>
          </a:prstGeom>
        </p:spPr>
      </p:pic>
      <p:pic>
        <p:nvPicPr>
          <p:cNvPr id="20" name="I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3318" y="6409"/>
            <a:ext cx="2767512" cy="1330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3827" y="5137436"/>
            <a:ext cx="3037578" cy="1061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6576" y="1786858"/>
            <a:ext cx="2692080" cy="529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8362" y="0"/>
            <a:ext cx="4004958" cy="685800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11" name="Imagin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3" y="495656"/>
            <a:ext cx="3042303" cy="584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87"/>
            <a:ext cx="4109060" cy="6870787"/>
          </a:xfrm>
          <a:prstGeom prst="rect">
            <a:avLst/>
          </a:prstGeom>
        </p:spPr>
      </p:pic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184" y="-12788"/>
            <a:ext cx="4176816" cy="6870787"/>
          </a:xfrm>
          <a:prstGeom prst="rect">
            <a:avLst/>
          </a:prstGeom>
        </p:spPr>
      </p:pic>
      <p:sp>
        <p:nvSpPr>
          <p:cNvPr id="6" name="Dreptunghi 5"/>
          <p:cNvSpPr/>
          <p:nvPr/>
        </p:nvSpPr>
        <p:spPr>
          <a:xfrm>
            <a:off x="4057293" y="716910"/>
            <a:ext cx="4777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sz="14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ro-RO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 2022-1-RO01-KA121-SCH-000064968 </a:t>
            </a:r>
            <a:endParaRPr lang="ro-RO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22" y="545899"/>
            <a:ext cx="3065173" cy="57534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060" y="-1"/>
            <a:ext cx="3906123" cy="6857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18712" y="6139414"/>
            <a:ext cx="30656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Bahnschrift SemiBold Condensed" panose="020B0502040204020203" pitchFamily="34" charset="0"/>
              </a:rPr>
              <a:t>2023-1-RO01-KA121-SCH-000115687</a:t>
            </a: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4811" y="6139414"/>
            <a:ext cx="31476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  <a:latin typeface="Haettenschweiler" panose="020B070604090206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Haettenschweiler" panose="020B070604090206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Gill Sans MT Condensed" panose="020B0506020104020203" pitchFamily="34" charset="0"/>
              </a:rPr>
              <a:t>2021-1-RO01-KA121-SCH-000010947 </a:t>
            </a:r>
            <a:endParaRPr lang="en-US" sz="2000" dirty="0">
              <a:latin typeface="Gill Sans MT Condensed" panose="020B0506020104020203" pitchFamily="34" charset="0"/>
            </a:endParaRPr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62" y="545899"/>
            <a:ext cx="3117610" cy="575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6</Words>
  <Application>Microsoft Office PowerPoint</Application>
  <PresentationFormat>Ecran lat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</vt:i4>
      </vt:variant>
    </vt:vector>
  </HeadingPairs>
  <TitlesOfParts>
    <vt:vector size="10" baseType="lpstr">
      <vt:lpstr>Arial</vt:lpstr>
      <vt:lpstr>Bahnschrift SemiBold Condensed</vt:lpstr>
      <vt:lpstr>Calibri</vt:lpstr>
      <vt:lpstr>Calibri Light</vt:lpstr>
      <vt:lpstr>Gill Sans MT Condensed</vt:lpstr>
      <vt:lpstr>Haettenschweiler</vt:lpstr>
      <vt:lpstr>Verdana</vt:lpstr>
      <vt:lpstr>Office Theme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User</cp:lastModifiedBy>
  <cp:revision>42</cp:revision>
  <cp:lastPrinted>2024-10-16T03:41:43Z</cp:lastPrinted>
  <dcterms:created xsi:type="dcterms:W3CDTF">2020-10-06T16:48:08Z</dcterms:created>
  <dcterms:modified xsi:type="dcterms:W3CDTF">2024-10-16T03:42:21Z</dcterms:modified>
</cp:coreProperties>
</file>