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20D4A-5A47-4306-B0A6-0DCE5C3F64DE}" type="datetimeFigureOut">
              <a:rPr lang="en-US" smtClean="0"/>
              <a:t>1/26/2022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B8778-AAE1-458D-8CC8-CB220F0A44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67403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20D4A-5A47-4306-B0A6-0DCE5C3F64DE}" type="datetimeFigureOut">
              <a:rPr lang="en-US" smtClean="0"/>
              <a:t>1/26/2022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B8778-AAE1-458D-8CC8-CB220F0A44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5734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20D4A-5A47-4306-B0A6-0DCE5C3F64DE}" type="datetimeFigureOut">
              <a:rPr lang="en-US" smtClean="0"/>
              <a:t>1/26/2022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B8778-AAE1-458D-8CC8-CB220F0A44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0133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20D4A-5A47-4306-B0A6-0DCE5C3F64DE}" type="datetimeFigureOut">
              <a:rPr lang="en-US" smtClean="0"/>
              <a:t>1/26/2022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B8778-AAE1-458D-8CC8-CB220F0A44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2013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20D4A-5A47-4306-B0A6-0DCE5C3F64DE}" type="datetimeFigureOut">
              <a:rPr lang="en-US" smtClean="0"/>
              <a:t>1/26/2022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B8778-AAE1-458D-8CC8-CB220F0A44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3325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20D4A-5A47-4306-B0A6-0DCE5C3F64DE}" type="datetimeFigureOut">
              <a:rPr lang="en-US" smtClean="0"/>
              <a:t>1/26/2022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B8778-AAE1-458D-8CC8-CB220F0A44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2355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20D4A-5A47-4306-B0A6-0DCE5C3F64DE}" type="datetimeFigureOut">
              <a:rPr lang="en-US" smtClean="0"/>
              <a:t>1/26/2022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B8778-AAE1-458D-8CC8-CB220F0A44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6078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20D4A-5A47-4306-B0A6-0DCE5C3F64DE}" type="datetimeFigureOut">
              <a:rPr lang="en-US" smtClean="0"/>
              <a:t>1/26/2022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B8778-AAE1-458D-8CC8-CB220F0A44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2334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20D4A-5A47-4306-B0A6-0DCE5C3F64DE}" type="datetimeFigureOut">
              <a:rPr lang="en-US" smtClean="0"/>
              <a:t>1/26/2022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B8778-AAE1-458D-8CC8-CB220F0A44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8272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20D4A-5A47-4306-B0A6-0DCE5C3F64DE}" type="datetimeFigureOut">
              <a:rPr lang="en-US" smtClean="0"/>
              <a:t>1/26/2022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B8778-AAE1-458D-8CC8-CB220F0A44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4687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20D4A-5A47-4306-B0A6-0DCE5C3F64DE}" type="datetimeFigureOut">
              <a:rPr lang="en-US" smtClean="0"/>
              <a:t>1/26/2022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B8778-AAE1-458D-8CC8-CB220F0A44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326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E20D4A-5A47-4306-B0A6-0DCE5C3F64DE}" type="datetimeFigureOut">
              <a:rPr lang="en-US" smtClean="0"/>
              <a:t>1/26/2022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0B8778-AAE1-458D-8CC8-CB220F0A44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873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2209799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Rugby - Tag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Observ</a:t>
            </a:r>
            <a:r>
              <a:rPr lang="ro-RO" dirty="0" smtClean="0">
                <a:solidFill>
                  <a:srgbClr val="FF0000"/>
                </a:solidFill>
              </a:rPr>
              <a:t>ă!</a:t>
            </a:r>
          </a:p>
          <a:p>
            <a:r>
              <a:rPr lang="ro-RO" dirty="0" smtClean="0"/>
              <a:t>Asistă la un meci de rugby. Descrie scopul jocului şi modul de desfăşurare a acestui joc.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2425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73762"/>
          </a:xfrm>
        </p:spPr>
        <p:txBody>
          <a:bodyPr>
            <a:normAutofit/>
          </a:bodyPr>
          <a:lstStyle/>
          <a:p>
            <a:pPr algn="l"/>
            <a:r>
              <a:rPr lang="ro-RO" sz="2800" b="1" i="1" dirty="0" smtClean="0"/>
              <a:t>Rugby – Tag </a:t>
            </a:r>
            <a:r>
              <a:rPr lang="ro-RO" sz="2800" dirty="0" smtClean="0"/>
              <a:t>este o acţiune fizică rapidă, fără contact direct cu adversarul , ce se adresează echipelor mixte, alcătuite atât din băieţi , cât şi din fete. Fiind o combinaţie între distracţie şi energia dată de mişcare, rugb</a:t>
            </a:r>
            <a:r>
              <a:rPr lang="en-US" sz="2800" dirty="0"/>
              <a:t>y</a:t>
            </a:r>
            <a:r>
              <a:rPr lang="ro-RO" sz="2800" dirty="0" smtClean="0"/>
              <a:t>-tag reprezintă versiunea oficială a rugby- ului pentru elevi. Posesia balonului duce la schimbarea rapidă a rolurilor jucătorilor de atac în apărare şi face ca acest sport să cultive şi să dezvolte participanţilor o serie întreagă de calităţi motrice. Cooperarea, alături de responsabilitatea colectivă şi individuală, sunt elemente- cheie în jocul de rug</a:t>
            </a:r>
            <a:r>
              <a:rPr lang="en-US" sz="2800" dirty="0" smtClean="0"/>
              <a:t>b</a:t>
            </a:r>
            <a:r>
              <a:rPr lang="ro-RO" sz="2800" dirty="0" smtClean="0"/>
              <a:t>y-tag.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500914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78562"/>
          </a:xfrm>
        </p:spPr>
        <p:txBody>
          <a:bodyPr>
            <a:normAutofit/>
          </a:bodyPr>
          <a:lstStyle/>
          <a:p>
            <a:pPr algn="l"/>
            <a:r>
              <a:rPr lang="ro-RO" b="1" i="1" dirty="0" smtClean="0"/>
              <a:t>Scurt istoric</a:t>
            </a:r>
            <a:br>
              <a:rPr lang="ro-RO" b="1" i="1" dirty="0" smtClean="0"/>
            </a:br>
            <a:r>
              <a:rPr lang="ro-RO" sz="3200" b="1" i="1" dirty="0" smtClean="0"/>
              <a:t>Rugby-tag a început ca un exerciţiu de încălzire pentru rugbyişti. Englezii l-au botezat Rugby-tag, într-o traducere aproximativă însemnând rugby-eşarfă. L-au modelat, au stabilit câteva reguli şi, începând cu anii 1980, au început să-l practice ca sport în şcoli. A fost încă de la început foarte îndrăgit de copii. S-a răspândit rapid în toată Europa de Vest şi în SUA, unde a devenit chiar sport obligatoriu. Din anul 2004 a ajuns şi în România.</a:t>
            </a:r>
            <a:endParaRPr lang="en-US" sz="3200" b="1" i="1" dirty="0"/>
          </a:p>
        </p:txBody>
      </p:sp>
    </p:spTree>
    <p:extLst>
      <p:ext uri="{BB962C8B-B14F-4D97-AF65-F5344CB8AC3E}">
        <p14:creationId xmlns:p14="http://schemas.microsoft.com/office/powerpoint/2010/main" val="28170981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27038"/>
            <a:ext cx="8229600" cy="6202362"/>
          </a:xfrm>
        </p:spPr>
        <p:txBody>
          <a:bodyPr>
            <a:normAutofit fontScale="90000"/>
          </a:bodyPr>
          <a:lstStyle/>
          <a:p>
            <a:pPr algn="l"/>
            <a:r>
              <a:rPr lang="ro-RO" b="1" dirty="0" smtClean="0"/>
              <a:t>Conţinutul jocului de Rugby-Tag</a:t>
            </a:r>
            <a:br>
              <a:rPr lang="ro-RO" b="1" dirty="0" smtClean="0"/>
            </a:br>
            <a:r>
              <a:rPr lang="ro-RO" b="1" dirty="0" smtClean="0"/>
              <a:t/>
            </a:r>
            <a:br>
              <a:rPr lang="ro-RO" b="1" dirty="0" smtClean="0"/>
            </a:br>
            <a:r>
              <a:rPr lang="ro-RO" sz="3600" b="1" dirty="0" smtClean="0"/>
              <a:t>Procedee tehnice cu balonul:</a:t>
            </a:r>
            <a:br>
              <a:rPr lang="ro-RO" sz="3600" b="1" dirty="0" smtClean="0"/>
            </a:br>
            <a:r>
              <a:rPr lang="ro-RO" sz="3600" b="1" dirty="0" smtClean="0"/>
              <a:t>- purtarea balonului cu o mână şi cu două mâini</a:t>
            </a:r>
            <a:br>
              <a:rPr lang="ro-RO" sz="3600" b="1" dirty="0" smtClean="0"/>
            </a:br>
            <a:r>
              <a:rPr lang="ro-RO" sz="3600" b="1" dirty="0" smtClean="0"/>
              <a:t>- prinderea balonului cu două mâini, de pe loc şi din deplasare</a:t>
            </a:r>
            <a:br>
              <a:rPr lang="ro-RO" sz="3600" b="1" dirty="0" smtClean="0"/>
            </a:br>
            <a:r>
              <a:rPr lang="ro-RO" sz="3600" b="1" dirty="0" smtClean="0"/>
              <a:t>- culegerea balonului de pe sol</a:t>
            </a:r>
            <a:br>
              <a:rPr lang="ro-RO" sz="3600" b="1" dirty="0" smtClean="0"/>
            </a:br>
            <a:r>
              <a:rPr lang="ro-RO" sz="3600" b="1" dirty="0" smtClean="0"/>
              <a:t>- pasa de pe loc şi din alergare</a:t>
            </a:r>
            <a:br>
              <a:rPr lang="ro-RO" sz="3600" b="1" dirty="0" smtClean="0"/>
            </a:br>
            <a:r>
              <a:rPr lang="ro-RO" sz="3600" b="1" dirty="0" smtClean="0"/>
              <a:t>- procedee tehnice de finalizare</a:t>
            </a:r>
            <a:br>
              <a:rPr lang="ro-RO" sz="3600" b="1" dirty="0" smtClean="0"/>
            </a:br>
            <a:r>
              <a:rPr lang="ro-RO" sz="3600" b="1" dirty="0" smtClean="0"/>
              <a:t>- procedee tehnice de pătrundere</a:t>
            </a:r>
            <a:br>
              <a:rPr lang="ro-RO" sz="3600" b="1" dirty="0" smtClean="0"/>
            </a:b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9198615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1362"/>
          </a:xfrm>
        </p:spPr>
        <p:txBody>
          <a:bodyPr>
            <a:normAutofit fontScale="90000"/>
          </a:bodyPr>
          <a:lstStyle/>
          <a:p>
            <a:pPr algn="l"/>
            <a:r>
              <a:rPr lang="ro-RO" b="1" dirty="0" smtClean="0"/>
              <a:t>Procedee tehnice fără balon:</a:t>
            </a:r>
            <a:br>
              <a:rPr lang="ro-RO" b="1" dirty="0" smtClean="0"/>
            </a:br>
            <a:r>
              <a:rPr lang="ro-RO" dirty="0" smtClean="0"/>
              <a:t>- cunoaşterea şi acomodarea cu </a:t>
            </a:r>
            <a:r>
              <a:rPr lang="en-US" dirty="0" smtClean="0"/>
              <a:t>c</a:t>
            </a:r>
            <a:r>
              <a:rPr lang="ro-RO" dirty="0" smtClean="0"/>
              <a:t>entura de rugby-tag</a:t>
            </a:r>
            <a:br>
              <a:rPr lang="ro-RO" dirty="0" smtClean="0"/>
            </a:br>
            <a:r>
              <a:rPr lang="ro-RO" dirty="0" smtClean="0"/>
              <a:t>- manevrarea şi smulgerea centurii de tag</a:t>
            </a:r>
            <a:br>
              <a:rPr lang="ro-RO" dirty="0" smtClean="0"/>
            </a:br>
            <a:r>
              <a:rPr lang="ro-RO" dirty="0" smtClean="0"/>
              <a:t>- poziţia fundamentală în poziţie de apărare</a:t>
            </a:r>
            <a:br>
              <a:rPr lang="ro-RO" dirty="0" smtClean="0"/>
            </a:br>
            <a:r>
              <a:rPr lang="ro-RO" dirty="0" smtClean="0"/>
              <a:t>- schimbarea de direcţie</a:t>
            </a:r>
            <a:br>
              <a:rPr lang="ro-RO" dirty="0" smtClean="0"/>
            </a:br>
            <a:r>
              <a:rPr lang="ro-RO" dirty="0" smtClean="0"/>
              <a:t>- fenta</a:t>
            </a:r>
            <a:br>
              <a:rPr lang="ro-RO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03327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0838"/>
            <a:ext cx="8229600" cy="5821362"/>
          </a:xfrm>
        </p:spPr>
        <p:txBody>
          <a:bodyPr>
            <a:normAutofit/>
          </a:bodyPr>
          <a:lstStyle/>
          <a:p>
            <a:pPr algn="l"/>
            <a:r>
              <a:rPr lang="ro-RO" sz="3600" b="1" dirty="0" smtClean="0"/>
              <a:t>Acţiuni tactice individuale:</a:t>
            </a:r>
            <a:br>
              <a:rPr lang="ro-RO" sz="3600" b="1" dirty="0" smtClean="0"/>
            </a:br>
            <a:r>
              <a:rPr lang="ro-RO" sz="3600" b="1" dirty="0" smtClean="0"/>
              <a:t>- acţiuni tactice de depăşire</a:t>
            </a:r>
            <a:br>
              <a:rPr lang="ro-RO" sz="3600" b="1" dirty="0" smtClean="0"/>
            </a:br>
            <a:r>
              <a:rPr lang="ro-RO" sz="3600" b="1" dirty="0" smtClean="0"/>
              <a:t/>
            </a:r>
            <a:br>
              <a:rPr lang="ro-RO" sz="3600" b="1" dirty="0" smtClean="0"/>
            </a:br>
            <a:r>
              <a:rPr lang="ro-RO" sz="3600" b="1" dirty="0" smtClean="0"/>
              <a:t>Acţiuni tactice colective:</a:t>
            </a:r>
            <a:br>
              <a:rPr lang="ro-RO" sz="3600" b="1" dirty="0" smtClean="0"/>
            </a:br>
            <a:r>
              <a:rPr lang="ro-RO" sz="3600" b="1" dirty="0" smtClean="0"/>
              <a:t>- sisteme de joc</a:t>
            </a:r>
            <a:br>
              <a:rPr lang="ro-RO" sz="3600" b="1" dirty="0" smtClean="0"/>
            </a:br>
            <a:r>
              <a:rPr lang="ro-RO" sz="3600" b="1" dirty="0" smtClean="0"/>
              <a:t/>
            </a:r>
            <a:br>
              <a:rPr lang="ro-RO" sz="3600" b="1" dirty="0" smtClean="0"/>
            </a:br>
            <a:r>
              <a:rPr lang="ro-RO" sz="3600" b="1" dirty="0" smtClean="0"/>
              <a:t>  Durata jocului este de două reprize de câte 7 min.fiecare, cu pauză de 2-3 min. În finala unei competiţii, se joacă câte două reprize de 10 min., cu pauză de 2-3 min.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28608249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97562"/>
          </a:xfrm>
        </p:spPr>
        <p:txBody>
          <a:bodyPr>
            <a:normAutofit fontScale="90000"/>
          </a:bodyPr>
          <a:lstStyle/>
          <a:p>
            <a:pPr algn="l"/>
            <a:r>
              <a:rPr lang="ro-RO" b="1" dirty="0" smtClean="0"/>
              <a:t>Noţiuni de regulament:</a:t>
            </a:r>
            <a:br>
              <a:rPr lang="ro-RO" b="1" dirty="0" smtClean="0"/>
            </a:br>
            <a:r>
              <a:rPr lang="ro-RO" sz="2800" b="1" dirty="0" smtClean="0"/>
              <a:t>  Rugby-tag se joacă pe un teren de maximum 60m x 30m. Spaţiul de încercare, lat de 5-10m se delimitează  cu jaloane.</a:t>
            </a:r>
            <a:br>
              <a:rPr lang="ro-RO" sz="2800" b="1" dirty="0" smtClean="0"/>
            </a:br>
            <a:r>
              <a:rPr lang="ro-RO" sz="2800" b="1" dirty="0" smtClean="0"/>
              <a:t>  Echipele au în componenţă câte 5 jucători şi pot fi mixte.</a:t>
            </a:r>
            <a:br>
              <a:rPr lang="ro-RO" sz="2800" b="1" dirty="0" smtClean="0"/>
            </a:br>
            <a:r>
              <a:rPr lang="ro-RO" sz="2800" b="1" dirty="0"/>
              <a:t> </a:t>
            </a:r>
            <a:r>
              <a:rPr lang="ro-RO" sz="2800" b="1" dirty="0" smtClean="0"/>
              <a:t> Fiecare jucător are la brâu o centură, de care, de-o parte şi de alta a şoldurilor, sunt prinse cu arici două eşarfe.</a:t>
            </a:r>
            <a:br>
              <a:rPr lang="ro-RO" sz="2800" b="1" dirty="0" smtClean="0"/>
            </a:br>
            <a:r>
              <a:rPr lang="ro-RO" sz="2800" b="1" dirty="0" smtClean="0"/>
              <a:t>  Un jucător nu are voie să lovească balonul ţinut de adversar, să îl bruscheze sau să îl placheze pe acesta, ci doar să-i smulgă una din eşarfe. În acel moment , jucătorul ridică mâna cu eşarfa şi strigă Tag! Când pierde o eşarfă, jucătorul cu balonul este obliga</a:t>
            </a:r>
            <a:r>
              <a:rPr lang="en-US" sz="2800" b="1" dirty="0" smtClean="0"/>
              <a:t>t</a:t>
            </a:r>
            <a:r>
              <a:rPr lang="ro-RO" sz="2800" b="1" dirty="0" smtClean="0"/>
              <a:t> să-i paseze imediat unui coechipier. Pasele se dau doar spre înapoi, exact ca la rugby. Dacă purtătorul de balon care a pierdut eşarfa nu pasează, posesia se acordă echipei adverse.</a:t>
            </a:r>
            <a:br>
              <a:rPr lang="ro-RO" sz="2800" b="1" dirty="0" smtClean="0"/>
            </a:br>
            <a:r>
              <a:rPr lang="ro-RO" sz="2800" b="1" dirty="0" smtClean="0"/>
              <a:t/>
            </a:r>
            <a:br>
              <a:rPr lang="ro-RO" sz="2800" b="1" dirty="0" smtClean="0"/>
            </a:b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9226692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592762"/>
          </a:xfrm>
        </p:spPr>
        <p:txBody>
          <a:bodyPr>
            <a:normAutofit fontScale="90000"/>
          </a:bodyPr>
          <a:lstStyle/>
          <a:p>
            <a:pPr algn="l"/>
            <a:r>
              <a:rPr lang="ro-RO" b="1" dirty="0" smtClean="0"/>
              <a:t>Ştiai că...?</a:t>
            </a:r>
            <a:br>
              <a:rPr lang="ro-RO" b="1" dirty="0" smtClean="0"/>
            </a:br>
            <a:r>
              <a:rPr lang="ro-RO" b="1" dirty="0" smtClean="0"/>
              <a:t/>
            </a:r>
            <a:br>
              <a:rPr lang="ro-RO" b="1" dirty="0" smtClean="0"/>
            </a:br>
            <a:r>
              <a:rPr lang="ro-RO" dirty="0" smtClean="0"/>
              <a:t>În meciurile oficiale o echipă trebuie să aibă minimum două fete în teren tot timpul. În eventualitatea în care fetele dintr-o echipă se accidentează şi nu mai pot continua, jocul se va disputa cu echipa în cauză în inferioritate numerică.</a:t>
            </a:r>
            <a:br>
              <a:rPr lang="ro-RO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85910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217</TotalTime>
  <Words>150</Words>
  <Application>Microsoft Office PowerPoint</Application>
  <PresentationFormat>On-screen Show (4:3)</PresentationFormat>
  <Paragraphs>10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Rugby - Tag</vt:lpstr>
      <vt:lpstr>Rugby – Tag este o acţiune fizică rapidă, fără contact direct cu adversarul , ce se adresează echipelor mixte, alcătuite atât din băieţi , cât şi din fete. Fiind o combinaţie între distracţie şi energia dată de mişcare, rugby-tag reprezintă versiunea oficială a rugby- ului pentru elevi. Posesia balonului duce la schimbarea rapidă a rolurilor jucătorilor de atac în apărare şi face ca acest sport să cultive şi să dezvolte participanţilor o serie întreagă de calităţi motrice. Cooperarea, alături de responsabilitatea colectivă şi individuală, sunt elemente- cheie în jocul de rugby-tag. </vt:lpstr>
      <vt:lpstr>Scurt istoric Rugby-tag a început ca un exerciţiu de încălzire pentru rugbyişti. Englezii l-au botezat Rugby-tag, într-o traducere aproximativă însemnând rugby-eşarfă. L-au modelat, au stabilit câteva reguli şi, începând cu anii 1980, au început să-l practice ca sport în şcoli. A fost încă de la început foarte îndrăgit de copii. S-a răspândit rapid în toată Europa de Vest şi în SUA, unde a devenit chiar sport obligatoriu. Din anul 2004 a ajuns şi în România.</vt:lpstr>
      <vt:lpstr>Conţinutul jocului de Rugby-Tag  Procedee tehnice cu balonul: - purtarea balonului cu o mână şi cu două mâini - prinderea balonului cu două mâini, de pe loc şi din deplasare - culegerea balonului de pe sol - pasa de pe loc şi din alergare - procedee tehnice de finalizare - procedee tehnice de pătrundere </vt:lpstr>
      <vt:lpstr>Procedee tehnice fără balon: - cunoaşterea şi acomodarea cu centura de rugby-tag - manevrarea şi smulgerea centurii de tag - poziţia fundamentală în poziţie de apărare - schimbarea de direcţie - fenta </vt:lpstr>
      <vt:lpstr>Acţiuni tactice individuale: - acţiuni tactice de depăşire  Acţiuni tactice colective: - sisteme de joc    Durata jocului este de două reprize de câte 7 min.fiecare, cu pauză de 2-3 min. În finala unei competiţii, se joacă câte două reprize de 10 min., cu pauză de 2-3 min.</vt:lpstr>
      <vt:lpstr>Noţiuni de regulament:   Rugby-tag se joacă pe un teren de maximum 60m x 30m. Spaţiul de încercare, lat de 5-10m se delimitează  cu jaloane.   Echipele au în componenţă câte 5 jucători şi pot fi mixte.   Fiecare jucător are la brâu o centură, de care, de-o parte şi de alta a şoldurilor, sunt prinse cu arici două eşarfe.   Un jucător nu are voie să lovească balonul ţinut de adversar, să îl bruscheze sau să îl placheze pe acesta, ci doar să-i smulgă una din eşarfe. În acel moment , jucătorul ridică mâna cu eşarfa şi strigă Tag! Când pierde o eşarfă, jucătorul cu balonul este obligat să-i paseze imediat unui coechipier. Pasele se dau doar spre înapoi, exact ca la rugby. Dacă purtătorul de balon care a pierdut eşarfa nu pasează, posesia se acordă echipei adverse.  </vt:lpstr>
      <vt:lpstr>Ştiai că...?  În meciurile oficiale o echipă trebuie să aibă minimum două fete în teren tot timpul. În eventualitatea în care fetele dintr-o echipă se accidentează şi nu mai pot continua, jocul se va disputa cu echipa în cauză în inferioritate numerică.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Rugby - Tag</dc:title>
  <dc:creator>Simona</dc:creator>
  <cp:lastModifiedBy>Simona</cp:lastModifiedBy>
  <cp:revision>11</cp:revision>
  <dcterms:created xsi:type="dcterms:W3CDTF">2020-05-24T11:06:09Z</dcterms:created>
  <dcterms:modified xsi:type="dcterms:W3CDTF">2022-01-26T19:46:46Z</dcterms:modified>
</cp:coreProperties>
</file>