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odora\Pictures\pi Day,2016\5ef65ec4-39a6-4698-86fc-0ee097cb13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936867">
            <a:off x="491103" y="491105"/>
            <a:ext cx="2371725" cy="237172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95800"/>
            <a:ext cx="2048626" cy="112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971800"/>
            <a:ext cx="1600200" cy="158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562600"/>
            <a:ext cx="163032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Teodora\Pictures\pi Day,2016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038600"/>
            <a:ext cx="3352800" cy="2514600"/>
          </a:xfrm>
          <a:prstGeom prst="rect">
            <a:avLst/>
          </a:prstGeom>
          <a:noFill/>
        </p:spPr>
      </p:pic>
      <p:pic>
        <p:nvPicPr>
          <p:cNvPr id="1032" name="Picture 8" descr="C:\Users\Teodora\Pictures\pi Day,2016\pi_da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304800"/>
            <a:ext cx="3581400" cy="35814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627762">
            <a:off x="6644028" y="815054"/>
            <a:ext cx="2629609" cy="6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C:\Users\Teodora\Pictures\pi Day,2016\Eat-Pie-and-have-fun-with-Free-Printables-for-March-14-International-Pie-Day-Albert-and-Einstein-Birthday-600x49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8800" y="4038600"/>
            <a:ext cx="3200400" cy="2493963"/>
          </a:xfrm>
          <a:prstGeom prst="rect">
            <a:avLst/>
          </a:prstGeom>
          <a:noFill/>
        </p:spPr>
      </p:pic>
      <p:pic>
        <p:nvPicPr>
          <p:cNvPr id="1035" name="Picture 11" descr="C:\Users\Teodora\Pictures\pi Day,2016\ScreenShot2013-03-09at85125AM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9400" y="2438400"/>
            <a:ext cx="2113695" cy="1395413"/>
          </a:xfrm>
          <a:prstGeom prst="rect">
            <a:avLst/>
          </a:prstGeom>
          <a:noFill/>
        </p:spPr>
      </p:pic>
      <p:pic>
        <p:nvPicPr>
          <p:cNvPr id="1036" name="Picture 12" descr="C:\Users\Teodora\Pictures\pi Day,2016\design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720805">
            <a:off x="6548611" y="1079735"/>
            <a:ext cx="1611604" cy="976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2016-03-13T20:08:29Z</dcterms:modified>
</cp:coreProperties>
</file>