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4958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733675"/>
            <a:ext cx="46482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2020-06-09T19:33:55Z</dcterms:modified>
</cp:coreProperties>
</file>