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1.bp.blogspot.com/-gfxuwAju6Xs/XU2ymT4slAI/AAAAAAAAEPE/5Doo3fvBJCE1m2kGwW8cYbcfy-UixFW3gCLcBGAs/s640/vizit%25C4%2583-9.08.201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2019-09-30T18:03:06Z</dcterms:modified>
</cp:coreProperties>
</file>