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ini pentru începutul anului șco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8200" y="3429000"/>
            <a:ext cx="4495800" cy="3200400"/>
          </a:xfrm>
          <a:prstGeom prst="rect">
            <a:avLst/>
          </a:prstGeom>
          <a:noFill/>
        </p:spPr>
      </p:pic>
      <p:pic>
        <p:nvPicPr>
          <p:cNvPr id="1028" name="Picture 4" descr="Imagini pentru începutul anului șco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24400" y="152400"/>
            <a:ext cx="4267200" cy="3276600"/>
          </a:xfrm>
          <a:prstGeom prst="rect">
            <a:avLst/>
          </a:prstGeom>
          <a:noFill/>
        </p:spPr>
      </p:pic>
      <p:pic>
        <p:nvPicPr>
          <p:cNvPr id="1030" name="Picture 6" descr="Imagini pentru începutul anului școl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4038600" cy="2175641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406060">
            <a:off x="552552" y="772848"/>
            <a:ext cx="3600450" cy="304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 rot="19464293">
            <a:off x="597582" y="3541318"/>
            <a:ext cx="59189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o-R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2017 - 2018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2017-10-08T12:23:07Z</dcterms:modified>
</cp:coreProperties>
</file>