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ecormagazin.ro/upload/31405_SH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393873" cy="688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82"/>
            <a:ext cx="1390650" cy="2265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619135" y="20780"/>
            <a:ext cx="1524865" cy="2485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1390650" cy="2528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689272" y="2505939"/>
            <a:ext cx="1454727" cy="2447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4814454"/>
            <a:ext cx="1390650" cy="2071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135" y="4953001"/>
            <a:ext cx="1524863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6896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Teodora</dc:creator>
  <cp:lastModifiedBy>Teodora</cp:lastModifiedBy>
  <cp:revision>2</cp:revision>
  <dcterms:created xsi:type="dcterms:W3CDTF">2006-08-16T00:00:00Z</dcterms:created>
  <dcterms:modified xsi:type="dcterms:W3CDTF">2014-07-17T06:08:16Z</dcterms:modified>
</cp:coreProperties>
</file>