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505200"/>
            <a:ext cx="3886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4800600"/>
            <a:ext cx="1905000" cy="1834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1828800"/>
            <a:ext cx="531141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2016-03-01T17:31:27Z</dcterms:modified>
</cp:coreProperties>
</file>