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457200"/>
            <a:ext cx="14382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838200"/>
            <a:ext cx="43910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6172200"/>
            <a:ext cx="2033587" cy="409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1447800"/>
            <a:ext cx="7696200" cy="445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2019-06-07T19:00:18Z</dcterms:modified>
</cp:coreProperties>
</file>