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0"/>
            <a:ext cx="6173376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2562" y="3276600"/>
            <a:ext cx="61674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0"/>
            <a:ext cx="6553200" cy="3329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405188"/>
            <a:ext cx="6553200" cy="345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6019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296298"/>
            <a:ext cx="6096000" cy="356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589439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195637"/>
            <a:ext cx="59436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2020-05-28T17:09:00Z</dcterms:modified>
</cp:coreProperties>
</file>