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772400" cy="1975104"/>
          </a:xfrm>
        </p:spPr>
        <p:txBody>
          <a:bodyPr/>
          <a:lstStyle/>
          <a:p>
            <a:r>
              <a:rPr lang="en-US" dirty="0" err="1" smtClean="0"/>
              <a:t>Ustensile</a:t>
            </a:r>
            <a:r>
              <a:rPr lang="en-US" dirty="0" smtClean="0"/>
              <a:t> de </a:t>
            </a:r>
            <a:r>
              <a:rPr lang="en-US" dirty="0" err="1" smtClean="0"/>
              <a:t>laborator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                                                    </a:t>
            </a:r>
            <a:r>
              <a:rPr lang="en-US" sz="2800" b="1" dirty="0" err="1" smtClean="0"/>
              <a:t>Patran</a:t>
            </a:r>
            <a:r>
              <a:rPr lang="en-US" sz="2800" b="1" dirty="0" smtClean="0"/>
              <a:t> Georgiana</a:t>
            </a:r>
          </a:p>
          <a:p>
            <a:r>
              <a:rPr lang="en-US" sz="2800" b="1" dirty="0" smtClean="0"/>
              <a:t>                                                                             </a:t>
            </a:r>
            <a:r>
              <a:rPr lang="en-US" sz="2800" b="1" dirty="0" err="1" smtClean="0"/>
              <a:t>Clasa</a:t>
            </a:r>
            <a:r>
              <a:rPr lang="en-US" sz="2800" b="1" dirty="0" smtClean="0"/>
              <a:t> XI 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8200"/>
          </a:xfrm>
        </p:spPr>
        <p:txBody>
          <a:bodyPr/>
          <a:lstStyle/>
          <a:p>
            <a:r>
              <a:rPr lang="en-US" sz="3600" dirty="0" err="1" smtClean="0"/>
              <a:t>spirtiera</a:t>
            </a:r>
            <a:r>
              <a:rPr lang="en-US" sz="3600" dirty="0" smtClean="0"/>
              <a:t> cu </a:t>
            </a:r>
            <a:r>
              <a:rPr lang="en-US" sz="3600" dirty="0" err="1" smtClean="0"/>
              <a:t>sita</a:t>
            </a:r>
            <a:r>
              <a:rPr lang="en-US" sz="3600" dirty="0" smtClean="0"/>
              <a:t> </a:t>
            </a:r>
            <a:r>
              <a:rPr lang="en-US" sz="3600" dirty="0" err="1" smtClean="0"/>
              <a:t>si</a:t>
            </a:r>
            <a:r>
              <a:rPr lang="en-US" sz="3600" dirty="0" smtClean="0"/>
              <a:t> </a:t>
            </a:r>
            <a:r>
              <a:rPr lang="en-US" sz="3600" dirty="0" err="1" smtClean="0"/>
              <a:t>spirtiera</a:t>
            </a:r>
            <a:r>
              <a:rPr lang="en-US" sz="3600" dirty="0" smtClean="0"/>
              <a:t> </a:t>
            </a:r>
            <a:r>
              <a:rPr lang="en-US" sz="3600" dirty="0" err="1" smtClean="0"/>
              <a:t>simpla</a:t>
            </a:r>
            <a:endParaRPr lang="en-US" sz="3600" dirty="0"/>
          </a:p>
        </p:txBody>
      </p:sp>
      <p:pic>
        <p:nvPicPr>
          <p:cNvPr id="5" name="Content Placeholder 4" descr="97-5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79909"/>
            <a:ext cx="4876800" cy="55054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Content Placeholder 5" descr="spirtier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371600"/>
            <a:ext cx="3810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spatula </a:t>
            </a:r>
            <a:r>
              <a:rPr lang="en-US" dirty="0" err="1" smtClean="0"/>
              <a:t>fier</a:t>
            </a:r>
            <a:endParaRPr lang="en-US" dirty="0"/>
          </a:p>
        </p:txBody>
      </p:sp>
      <p:pic>
        <p:nvPicPr>
          <p:cNvPr id="5" name="Content Placeholder 4" descr="spatula fier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58022"/>
            <a:ext cx="4191000" cy="3899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Content Placeholder 5" descr="spatula fi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97400" y="685800"/>
            <a:ext cx="41656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 err="1" smtClean="0"/>
              <a:t>palnie</a:t>
            </a:r>
            <a:r>
              <a:rPr lang="en-US" sz="3600" dirty="0" smtClean="0"/>
              <a:t> de </a:t>
            </a:r>
            <a:r>
              <a:rPr lang="en-US" sz="3600" dirty="0" err="1" smtClean="0"/>
              <a:t>separare</a:t>
            </a:r>
            <a:r>
              <a:rPr lang="en-US" sz="3600" dirty="0" smtClean="0"/>
              <a:t> </a:t>
            </a:r>
            <a:r>
              <a:rPr lang="en-US" sz="3600" dirty="0" err="1" smtClean="0"/>
              <a:t>si</a:t>
            </a:r>
            <a:r>
              <a:rPr lang="en-US" sz="3600" dirty="0" smtClean="0"/>
              <a:t> </a:t>
            </a:r>
            <a:r>
              <a:rPr lang="en-US" sz="3600" dirty="0" err="1" smtClean="0"/>
              <a:t>Sticla</a:t>
            </a:r>
            <a:r>
              <a:rPr lang="en-US" sz="3600" dirty="0" smtClean="0"/>
              <a:t> de </a:t>
            </a:r>
            <a:r>
              <a:rPr lang="en-US" sz="3600" dirty="0" err="1" smtClean="0"/>
              <a:t>ceas</a:t>
            </a:r>
            <a:endParaRPr lang="en-US" sz="3600" dirty="0"/>
          </a:p>
        </p:txBody>
      </p:sp>
      <p:pic>
        <p:nvPicPr>
          <p:cNvPr id="5" name="Content Placeholder 4" descr="panlie cceramk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3505200" cy="5678905"/>
          </a:xfrm>
        </p:spPr>
      </p:pic>
      <p:pic>
        <p:nvPicPr>
          <p:cNvPr id="6" name="Content Placeholder 4" descr="Lithium_nitra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8732" y="1676400"/>
            <a:ext cx="5035268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2286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Balanta</a:t>
            </a:r>
            <a:r>
              <a:rPr lang="en-US" dirty="0" smtClean="0"/>
              <a:t> </a:t>
            </a:r>
            <a:r>
              <a:rPr lang="en-US" dirty="0" err="1" smtClean="0"/>
              <a:t>analitica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balanta</a:t>
            </a:r>
            <a:r>
              <a:rPr lang="en-US" dirty="0" smtClean="0"/>
              <a:t> </a:t>
            </a:r>
            <a:r>
              <a:rPr lang="en-US" dirty="0" err="1" smtClean="0"/>
              <a:t>veche</a:t>
            </a:r>
            <a:endParaRPr lang="en-US" dirty="0"/>
          </a:p>
        </p:txBody>
      </p:sp>
      <p:pic>
        <p:nvPicPr>
          <p:cNvPr id="5" name="Content Placeholder 4" descr="balanta analitik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44958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balanta 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851887"/>
            <a:ext cx="4038600" cy="2362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Balanta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balanta</a:t>
            </a:r>
            <a:r>
              <a:rPr lang="en-US" dirty="0" smtClean="0"/>
              <a:t> </a:t>
            </a:r>
            <a:r>
              <a:rPr lang="en-US" dirty="0" err="1" smtClean="0"/>
              <a:t>numerica</a:t>
            </a:r>
            <a:endParaRPr lang="en-US" dirty="0"/>
          </a:p>
        </p:txBody>
      </p:sp>
      <p:pic>
        <p:nvPicPr>
          <p:cNvPr id="5" name="Content Placeholder 4" descr="ea4cb603e9c9aead02340648efa8f16f-122148-700_7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1"/>
            <a:ext cx="4300798" cy="3809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ontent Placeholder 5" descr="miniland-balanta-numeric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1524000"/>
            <a:ext cx="4358481" cy="4358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6868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Capsula</a:t>
            </a:r>
            <a:r>
              <a:rPr lang="en-US" dirty="0" smtClean="0"/>
              <a:t> fund plat din </a:t>
            </a:r>
            <a:r>
              <a:rPr lang="en-US" dirty="0" err="1" smtClean="0"/>
              <a:t>sticla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capsula sticla fund pla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145492" cy="3890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 descr="pahae berzeli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676400"/>
            <a:ext cx="41910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dirty="0" err="1" smtClean="0"/>
              <a:t>pahar</a:t>
            </a:r>
            <a:r>
              <a:rPr lang="en-US" dirty="0" smtClean="0"/>
              <a:t> Erlenmeyer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palnie</a:t>
            </a:r>
            <a:r>
              <a:rPr lang="en-US" dirty="0" smtClean="0"/>
              <a:t> de </a:t>
            </a:r>
            <a:r>
              <a:rPr lang="en-US" dirty="0" err="1" smtClean="0"/>
              <a:t>separare</a:t>
            </a:r>
            <a:r>
              <a:rPr lang="en-US" dirty="0" smtClean="0"/>
              <a:t> din </a:t>
            </a:r>
            <a:r>
              <a:rPr lang="en-US" dirty="0" err="1" smtClean="0"/>
              <a:t>sticla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Erlenmeyer_flask_h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6683" y="1770063"/>
            <a:ext cx="339551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palnie de separa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7715" y="1770063"/>
            <a:ext cx="2915446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868362"/>
          </a:xfrm>
        </p:spPr>
        <p:txBody>
          <a:bodyPr/>
          <a:lstStyle/>
          <a:p>
            <a:r>
              <a:rPr lang="en-US" dirty="0" err="1" smtClean="0"/>
              <a:t>Creuzet</a:t>
            </a:r>
            <a:r>
              <a:rPr lang="en-US" dirty="0" smtClean="0"/>
              <a:t> </a:t>
            </a:r>
            <a:r>
              <a:rPr lang="en-US" dirty="0" err="1" smtClean="0"/>
              <a:t>ceramica</a:t>
            </a:r>
            <a:endParaRPr lang="en-US" dirty="0"/>
          </a:p>
        </p:txBody>
      </p:sp>
      <p:pic>
        <p:nvPicPr>
          <p:cNvPr id="7" name="Content Placeholder 6" descr="creuzet ceramika2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4419600" cy="2867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Content Placeholder 7" descr="creuzet ceramika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57701" y="3429000"/>
            <a:ext cx="4686299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1219200"/>
          </a:xfrm>
        </p:spPr>
        <p:txBody>
          <a:bodyPr/>
          <a:lstStyle/>
          <a:p>
            <a:r>
              <a:rPr lang="en-US" dirty="0" err="1" smtClean="0"/>
              <a:t>mojar</a:t>
            </a:r>
            <a:r>
              <a:rPr lang="en-US" dirty="0" smtClean="0"/>
              <a:t> cu pistil </a:t>
            </a:r>
            <a:r>
              <a:rPr lang="en-US" dirty="0" err="1" smtClean="0"/>
              <a:t>ceramica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sticla</a:t>
            </a:r>
            <a:endParaRPr lang="en-US" dirty="0"/>
          </a:p>
        </p:txBody>
      </p:sp>
      <p:pic>
        <p:nvPicPr>
          <p:cNvPr id="5" name="Content Placeholder 4" descr="mojar cu pistil cerami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 descr="mojar cu pistil stikl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981200"/>
            <a:ext cx="464820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clopot</a:t>
            </a:r>
            <a:r>
              <a:rPr lang="en-US" dirty="0" smtClean="0"/>
              <a:t> din </a:t>
            </a:r>
            <a:r>
              <a:rPr lang="en-US" dirty="0" err="1" smtClean="0"/>
              <a:t>sticla</a:t>
            </a:r>
            <a:endParaRPr lang="en-US" dirty="0"/>
          </a:p>
        </p:txBody>
      </p:sp>
      <p:pic>
        <p:nvPicPr>
          <p:cNvPr id="5" name="Content Placeholder 4" descr="clopot de stic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63955"/>
            <a:ext cx="3733800" cy="569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Erlenmeyer_flask_h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303603"/>
            <a:ext cx="4165798" cy="5554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4"/>
            <a:ext cx="8686800" cy="914400"/>
          </a:xfrm>
        </p:spPr>
        <p:txBody>
          <a:bodyPr/>
          <a:lstStyle/>
          <a:p>
            <a:r>
              <a:rPr lang="en-US" dirty="0" err="1" smtClean="0"/>
              <a:t>trepied</a:t>
            </a:r>
            <a:r>
              <a:rPr lang="en-US" dirty="0" smtClean="0"/>
              <a:t> cu </a:t>
            </a:r>
            <a:r>
              <a:rPr lang="en-US" dirty="0" err="1" smtClean="0"/>
              <a:t>spirtiera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trepied</a:t>
            </a:r>
            <a:endParaRPr lang="en-US" dirty="0"/>
          </a:p>
        </p:txBody>
      </p:sp>
      <p:pic>
        <p:nvPicPr>
          <p:cNvPr id="6" name="Content Placeholder 5" descr="trepi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495800" cy="4779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 descr="spirtiera-cu-trepied-original-armatei-poloneze-2136451_bi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4114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</TotalTime>
  <Words>64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Ustensile de laborator </vt:lpstr>
      <vt:lpstr>Balanta analitica si balanta veche</vt:lpstr>
      <vt:lpstr>Balanta si balanta numerica</vt:lpstr>
      <vt:lpstr>Capsula fund plat din sticla </vt:lpstr>
      <vt:lpstr>       pahar Erlenmeyer si palnie de separare din sticla </vt:lpstr>
      <vt:lpstr>Creuzet ceramica</vt:lpstr>
      <vt:lpstr>mojar cu pistil ceramica si sticla</vt:lpstr>
      <vt:lpstr>clopot din sticla</vt:lpstr>
      <vt:lpstr>trepied cu spirtiera si trepied</vt:lpstr>
      <vt:lpstr>spirtiera cu sita si spirtiera simpla</vt:lpstr>
      <vt:lpstr>spatula fier</vt:lpstr>
      <vt:lpstr>palnie de separare si Sticla de ceas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Ustensile de laborator </dc:title>
  <dc:creator>QQQ</dc:creator>
  <cp:lastModifiedBy>QQQ</cp:lastModifiedBy>
  <cp:revision>7</cp:revision>
  <dcterms:created xsi:type="dcterms:W3CDTF">2013-10-09T14:16:24Z</dcterms:created>
  <dcterms:modified xsi:type="dcterms:W3CDTF">2013-10-09T15:16:41Z</dcterms:modified>
</cp:coreProperties>
</file>