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ini pentru 8 mart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62200" cy="2286000"/>
          </a:xfrm>
          <a:prstGeom prst="rect">
            <a:avLst/>
          </a:prstGeom>
          <a:noFill/>
        </p:spPr>
      </p:pic>
      <p:pic>
        <p:nvPicPr>
          <p:cNvPr id="1032" name="Picture 8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590800" cy="2286000"/>
          </a:xfrm>
          <a:prstGeom prst="rect">
            <a:avLst/>
          </a:prstGeom>
          <a:noFill/>
        </p:spPr>
      </p:pic>
      <p:pic>
        <p:nvPicPr>
          <p:cNvPr id="1037" name="Picture 13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52400"/>
            <a:ext cx="3276600" cy="4114800"/>
          </a:xfrm>
          <a:prstGeom prst="rect">
            <a:avLst/>
          </a:prstGeom>
          <a:noFill/>
        </p:spPr>
      </p:pic>
      <p:pic>
        <p:nvPicPr>
          <p:cNvPr id="1039" name="Picture 15" descr="Imagini pentru felicitare de 8 martie din hart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3569084" cy="2678260"/>
          </a:xfrm>
          <a:prstGeom prst="rect">
            <a:avLst/>
          </a:prstGeom>
          <a:noFill/>
        </p:spPr>
      </p:pic>
      <p:pic>
        <p:nvPicPr>
          <p:cNvPr id="10" name="Picture 2" descr="Imagini pentru 8 mart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343400"/>
            <a:ext cx="2514600" cy="228600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 descr="Imagini pentru 8 marti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52400"/>
            <a:ext cx="2209800" cy="257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9</cp:revision>
  <dcterms:created xsi:type="dcterms:W3CDTF">2006-08-16T00:00:00Z</dcterms:created>
  <dcterms:modified xsi:type="dcterms:W3CDTF">2019-03-08T17:12:50Z</dcterms:modified>
</cp:coreProperties>
</file>