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143000"/>
            <a:ext cx="546735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2019-05-03T14:32:03Z</dcterms:modified>
</cp:coreProperties>
</file>