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7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21335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447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"/>
            <a:ext cx="586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57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0"/>
            <a:ext cx="21716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5052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6096000"/>
            <a:ext cx="534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3810000"/>
            <a:ext cx="21717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35052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2015-04-14T12:58:31Z</dcterms:modified>
</cp:coreProperties>
</file>