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P132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67200" cy="6096000"/>
          </a:xfrm>
          <a:prstGeom prst="rect">
            <a:avLst/>
          </a:prstGeom>
          <a:noFill/>
        </p:spPr>
      </p:pic>
      <p:pic>
        <p:nvPicPr>
          <p:cNvPr id="1027" name="Picture 3" descr="C:\Users\Teodora\Pictures\P1320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11951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P132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343399" cy="5791199"/>
          </a:xfrm>
          <a:prstGeom prst="rect">
            <a:avLst/>
          </a:prstGeom>
          <a:noFill/>
        </p:spPr>
      </p:pic>
      <p:pic>
        <p:nvPicPr>
          <p:cNvPr id="2051" name="Picture 3" descr="C:\Users\Teodora\Pictures\P1320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11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P132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72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2018-03-04T14:36:49Z</dcterms:modified>
</cp:coreProperties>
</file>