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7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im\img - 29.11.2017\IMG_20171129_094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09000" cy="6096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581775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2017-11-29T15:15:19Z</dcterms:modified>
</cp:coreProperties>
</file>