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362200"/>
            <a:ext cx="2438400" cy="1865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19043">
            <a:off x="3858940" y="811398"/>
            <a:ext cx="2863917" cy="266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4191000"/>
            <a:ext cx="2286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2438400"/>
            <a:ext cx="1676400" cy="175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533400" y="533400"/>
            <a:ext cx="3175000" cy="636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11"/>
              </a:avLst>
            </a:prstTxWarp>
          </a:bodyPr>
          <a:lstStyle/>
          <a:p>
            <a:pPr algn="ctr" rtl="0"/>
            <a:r>
              <a:rPr lang="en-US" sz="1800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Teorema lui Pitagora</a:t>
            </a:r>
            <a:endParaRPr lang="en-US" sz="1800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3505200"/>
            <a:ext cx="1219200" cy="43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143000"/>
            <a:ext cx="51339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590800"/>
            <a:ext cx="2137491" cy="215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28601"/>
            <a:ext cx="8486775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6096000" y="5943600"/>
            <a:ext cx="1900238" cy="3222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en-US" sz="1800" kern="10" spc="-18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prof. Teodora Cosma</a:t>
            </a:r>
            <a:endParaRPr lang="en-US" sz="1800" kern="10" spc="-18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8768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9757330">
            <a:off x="293013" y="1714768"/>
            <a:ext cx="26421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6400" y="1447800"/>
            <a:ext cx="1447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13</cp:revision>
  <dcterms:created xsi:type="dcterms:W3CDTF">2006-08-16T00:00:00Z</dcterms:created>
  <dcterms:modified xsi:type="dcterms:W3CDTF">2015-02-22T22:02:27Z</dcterms:modified>
</cp:coreProperties>
</file>