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228600"/>
            <a:ext cx="54006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85800" y="1600200"/>
          <a:ext cx="2922104" cy="457200"/>
        </p:xfrm>
        <a:graphic>
          <a:graphicData uri="http://schemas.openxmlformats.org/presentationml/2006/ole">
            <p:oleObj spid="_x0000_s1027" name="Equation" r:id="rId4" imgW="1396394" imgH="215806" progId="Equation.3">
              <p:embed/>
            </p:oleObj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4267200" y="1600200"/>
          <a:ext cx="3790950" cy="457200"/>
        </p:xfrm>
        <a:graphic>
          <a:graphicData uri="http://schemas.openxmlformats.org/presentationml/2006/ole">
            <p:oleObj spid="_x0000_s1029" name="Equation" r:id="rId5" imgW="1892300" imgH="228600" progId="Equation.3">
              <p:embed/>
            </p:oleObj>
          </a:graphicData>
        </a:graphic>
      </p:graphicFrame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" y="2133600"/>
            <a:ext cx="8706734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96000" y="6514820"/>
            <a:ext cx="2667000" cy="343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Microsoft Equation 3.0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2015-10-04T17:22:48Z</dcterms:modified>
</cp:coreProperties>
</file>