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0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609600"/>
            <a:ext cx="7315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90669" y="1981200"/>
            <a:ext cx="82686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Datorită proprietății de injectivitate a funcției exponențiale: </a:t>
            </a:r>
            <a:endParaRPr kumimoji="0" 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905000" y="3124200"/>
          <a:ext cx="5225140" cy="1371600"/>
        </p:xfrm>
        <a:graphic>
          <a:graphicData uri="http://schemas.openxmlformats.org/presentationml/2006/ole">
            <p:oleObj spid="_x0000_s1031" name="Equation" r:id="rId4" imgW="761669" imgH="203112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7162800" y="3810000"/>
          <a:ext cx="762000" cy="457200"/>
        </p:xfrm>
        <a:graphic>
          <a:graphicData uri="http://schemas.openxmlformats.org/presentationml/2006/ole">
            <p:oleObj spid="_x0000_s1030" name="Equation" r:id="rId5" imgW="215713" imgH="152268" progId="Equation.3">
              <p:embed/>
            </p:oleObj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2362200" y="4800600"/>
          <a:ext cx="685800" cy="457200"/>
        </p:xfrm>
        <a:graphic>
          <a:graphicData uri="http://schemas.openxmlformats.org/presentationml/2006/ole">
            <p:oleObj spid="_x0000_s1035" name="Equation" r:id="rId6" imgW="215713" imgH="152268" progId="Equation.3">
              <p:embed/>
            </p:oleObj>
          </a:graphicData>
        </a:graphic>
      </p:graphicFrame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5181600" y="1447800"/>
            <a:ext cx="922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29000" y="4648200"/>
            <a:ext cx="388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f(x) = g(x)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53200" y="6248400"/>
            <a:ext cx="1866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2016-01-26T08:14:21Z</dcterms:modified>
</cp:coreProperties>
</file>