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6" r:id="rId2"/>
    <p:sldId id="258" r:id="rId3"/>
    <p:sldId id="267" r:id="rId4"/>
    <p:sldId id="265" r:id="rId5"/>
    <p:sldId id="263" r:id="rId6"/>
    <p:sldId id="262" r:id="rId7"/>
    <p:sldId id="269" r:id="rId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148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682331-C249-496C-8413-7C945A65BD46}" type="datetimeFigureOut">
              <a:rPr lang="en-US" smtClean="0"/>
              <a:pPr/>
              <a:t>27/10/2013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F554D9-E5AC-40D1-A7E2-626887B0897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682331-C249-496C-8413-7C945A65BD46}" type="datetimeFigureOut">
              <a:rPr lang="en-US" smtClean="0"/>
              <a:pPr/>
              <a:t>27/10/2013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F554D9-E5AC-40D1-A7E2-626887B0897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682331-C249-496C-8413-7C945A65BD46}" type="datetimeFigureOut">
              <a:rPr lang="en-US" smtClean="0"/>
              <a:pPr/>
              <a:t>27/10/2013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F554D9-E5AC-40D1-A7E2-626887B0897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682331-C249-496C-8413-7C945A65BD46}" type="datetimeFigureOut">
              <a:rPr lang="en-US" smtClean="0"/>
              <a:pPr/>
              <a:t>27/10/2013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F554D9-E5AC-40D1-A7E2-626887B0897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682331-C249-496C-8413-7C945A65BD46}" type="datetimeFigureOut">
              <a:rPr lang="en-US" smtClean="0"/>
              <a:pPr/>
              <a:t>27/10/2013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F554D9-E5AC-40D1-A7E2-626887B0897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682331-C249-496C-8413-7C945A65BD46}" type="datetimeFigureOut">
              <a:rPr lang="en-US" smtClean="0"/>
              <a:pPr/>
              <a:t>27/10/2013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F554D9-E5AC-40D1-A7E2-626887B0897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682331-C249-496C-8413-7C945A65BD46}" type="datetimeFigureOut">
              <a:rPr lang="en-US" smtClean="0"/>
              <a:pPr/>
              <a:t>27/10/2013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F554D9-E5AC-40D1-A7E2-626887B0897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682331-C249-496C-8413-7C945A65BD46}" type="datetimeFigureOut">
              <a:rPr lang="en-US" smtClean="0"/>
              <a:pPr/>
              <a:t>27/10/2013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F554D9-E5AC-40D1-A7E2-626887B0897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682331-C249-496C-8413-7C945A65BD46}" type="datetimeFigureOut">
              <a:rPr lang="en-US" smtClean="0"/>
              <a:pPr/>
              <a:t>27/10/2013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F554D9-E5AC-40D1-A7E2-626887B0897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682331-C249-496C-8413-7C945A65BD46}" type="datetimeFigureOut">
              <a:rPr lang="en-US" smtClean="0"/>
              <a:pPr/>
              <a:t>27/10/2013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F554D9-E5AC-40D1-A7E2-626887B0897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682331-C249-496C-8413-7C945A65BD46}" type="datetimeFigureOut">
              <a:rPr lang="en-US" smtClean="0"/>
              <a:pPr/>
              <a:t>27/10/2013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1BF554D9-E5AC-40D1-A7E2-626887B0897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A9682331-C249-496C-8413-7C945A65BD46}" type="datetimeFigureOut">
              <a:rPr lang="en-US" smtClean="0"/>
              <a:pPr/>
              <a:t>27/10/2013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1BF554D9-E5AC-40D1-A7E2-626887B0897B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Cerc</a:t>
            </a:r>
            <a:r>
              <a:rPr lang="en-US" dirty="0" smtClean="0"/>
              <a:t> de </a:t>
            </a:r>
            <a:r>
              <a:rPr lang="en-US" dirty="0" err="1" smtClean="0"/>
              <a:t>matematic</a:t>
            </a:r>
            <a:r>
              <a:rPr lang="ro-RO" dirty="0" smtClean="0"/>
              <a:t>ă</a:t>
            </a:r>
            <a:br>
              <a:rPr lang="ro-RO" dirty="0" smtClean="0"/>
            </a:br>
            <a:r>
              <a:rPr lang="ro-RO" dirty="0" smtClean="0"/>
              <a:t>Probleme practic-aplicative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err="1" smtClean="0"/>
              <a:t>Clasa</a:t>
            </a:r>
            <a:r>
              <a:rPr lang="en-US" dirty="0" smtClean="0"/>
              <a:t> a V-a C</a:t>
            </a:r>
            <a:endParaRPr lang="ro-RO" dirty="0" smtClean="0"/>
          </a:p>
          <a:p>
            <a:r>
              <a:rPr lang="ro-RO" dirty="0" smtClean="0"/>
              <a:t>25. Octombrie. 2013</a:t>
            </a:r>
          </a:p>
          <a:p>
            <a:r>
              <a:rPr lang="ro-RO" dirty="0" smtClean="0"/>
              <a:t>Realizator: profesor, Teodora Cosma</a:t>
            </a:r>
            <a:endParaRPr lang="en-US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" y="838200"/>
            <a:ext cx="7543800" cy="5592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85800"/>
            <a:ext cx="9144001" cy="617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685800"/>
            <a:ext cx="9175813" cy="61722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762000"/>
            <a:ext cx="9144000" cy="6096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505406"/>
            <a:ext cx="8839200" cy="61906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85801"/>
            <a:ext cx="9144000" cy="617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85800"/>
            <a:ext cx="9144000" cy="5286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3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33800" y="5562600"/>
            <a:ext cx="30861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91</TotalTime>
  <Words>19</Words>
  <Application>Microsoft Office PowerPoint</Application>
  <PresentationFormat>On-screen Show (4:3)</PresentationFormat>
  <Paragraphs>4</Paragraphs>
  <Slides>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Flow</vt:lpstr>
      <vt:lpstr>Cerc de matematică Probleme practic-aplicative </vt:lpstr>
      <vt:lpstr>Slide 2</vt:lpstr>
      <vt:lpstr>Slide 3</vt:lpstr>
      <vt:lpstr>Slide 4</vt:lpstr>
      <vt:lpstr>Slide 5</vt:lpstr>
      <vt:lpstr>Slide 6</vt:lpstr>
      <vt:lpstr>Slide 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Prezentarea elevilor</dc:title>
  <dc:creator>user</dc:creator>
  <cp:lastModifiedBy>user</cp:lastModifiedBy>
  <cp:revision>20</cp:revision>
  <dcterms:created xsi:type="dcterms:W3CDTF">2013-10-27T05:37:26Z</dcterms:created>
  <dcterms:modified xsi:type="dcterms:W3CDTF">2013-10-27T12:57:13Z</dcterms:modified>
</cp:coreProperties>
</file>