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609600"/>
            <a:ext cx="50387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362200" y="1524000"/>
          <a:ext cx="4156710" cy="2824734"/>
        </p:xfrm>
        <a:graphic>
          <a:graphicData uri="http://schemas.openxmlformats.org/drawingml/2006/table">
            <a:tbl>
              <a:tblPr/>
              <a:tblGrid>
                <a:gridCol w="415290"/>
                <a:gridCol w="415290"/>
                <a:gridCol w="415290"/>
                <a:gridCol w="415290"/>
                <a:gridCol w="415925"/>
                <a:gridCol w="415925"/>
                <a:gridCol w="415925"/>
                <a:gridCol w="415925"/>
                <a:gridCol w="415925"/>
                <a:gridCol w="415925"/>
              </a:tblGrid>
              <a:tr h="280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450271">
            <a:off x="424083" y="2066847"/>
            <a:ext cx="16192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822961">
            <a:off x="787971" y="3565708"/>
            <a:ext cx="12192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294945">
            <a:off x="6896513" y="2076028"/>
            <a:ext cx="16002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4724400"/>
            <a:ext cx="19716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95800" y="4724400"/>
            <a:ext cx="15716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20301865">
            <a:off x="6333914" y="4199407"/>
            <a:ext cx="20193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162800" y="6172200"/>
            <a:ext cx="140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8</cp:revision>
  <dcterms:created xsi:type="dcterms:W3CDTF">2006-08-16T00:00:00Z</dcterms:created>
  <dcterms:modified xsi:type="dcterms:W3CDTF">2019-08-27T18:52:18Z</dcterms:modified>
</cp:coreProperties>
</file>