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2874-8DE1-416D-AC4B-1A2529A720C0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D8CA027-7E8C-42B8-A984-316B9748C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2874-8DE1-416D-AC4B-1A2529A720C0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CA027-7E8C-42B8-A984-316B9748C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2874-8DE1-416D-AC4B-1A2529A720C0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CA027-7E8C-42B8-A984-316B9748C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2874-8DE1-416D-AC4B-1A2529A720C0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D8CA027-7E8C-42B8-A984-316B9748C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2874-8DE1-416D-AC4B-1A2529A720C0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CA027-7E8C-42B8-A984-316B9748C6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2874-8DE1-416D-AC4B-1A2529A720C0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CA027-7E8C-42B8-A984-316B9748C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2874-8DE1-416D-AC4B-1A2529A720C0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D8CA027-7E8C-42B8-A984-316B9748C6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2874-8DE1-416D-AC4B-1A2529A720C0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CA027-7E8C-42B8-A984-316B9748C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2874-8DE1-416D-AC4B-1A2529A720C0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CA027-7E8C-42B8-A984-316B9748C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2874-8DE1-416D-AC4B-1A2529A720C0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CA027-7E8C-42B8-A984-316B9748C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2874-8DE1-416D-AC4B-1A2529A720C0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CA027-7E8C-42B8-A984-316B9748C6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1422874-8DE1-416D-AC4B-1A2529A720C0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CA027-7E8C-42B8-A984-316B9748C6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371600"/>
            <a:ext cx="8458200" cy="914400"/>
          </a:xfrm>
        </p:spPr>
        <p:txBody>
          <a:bodyPr>
            <a:noAutofit/>
          </a:bodyPr>
          <a:lstStyle/>
          <a:p>
            <a:pPr algn="ctr"/>
            <a:r>
              <a:rPr lang="en-US" sz="6600" dirty="0" err="1" smtClean="0"/>
              <a:t>Ustensile</a:t>
            </a:r>
            <a:r>
              <a:rPr lang="en-US" sz="6600" dirty="0" smtClean="0"/>
              <a:t> de </a:t>
            </a:r>
            <a:r>
              <a:rPr lang="en-US" sz="6600" dirty="0" err="1" smtClean="0"/>
              <a:t>laborator</a:t>
            </a:r>
            <a:endParaRPr lang="en-US" sz="6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index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3586" b="3586"/>
          <a:stretch>
            <a:fillRect/>
          </a:stretch>
        </p:blipFill>
        <p:spPr>
          <a:xfrm>
            <a:off x="1524000" y="533400"/>
            <a:ext cx="5029200" cy="36576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piseta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biureta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7650" name="Picture 2" descr="https://encrypted-tbn0.gstatic.com/images?q=tbn:ANd9GcRXnPij7M_IQbwJqqppIGIRKR9BrDSLkDM6L95Fbggfcm1yzXyJ2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81000"/>
            <a:ext cx="2314575" cy="43877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Mojar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</a:t>
            </a:r>
            <a:r>
              <a:rPr lang="en-US" dirty="0" smtClean="0">
                <a:solidFill>
                  <a:schemeClr val="tx1"/>
                </a:solidFill>
              </a:rPr>
              <a:t> pistil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Placeholder 6" descr="index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639" r="2639"/>
          <a:stretch>
            <a:fillRect/>
          </a:stretch>
        </p:blipFill>
        <p:spPr>
          <a:xfrm>
            <a:off x="1219200" y="533400"/>
            <a:ext cx="5029200" cy="36576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index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3636" b="13636"/>
          <a:stretch>
            <a:fillRect/>
          </a:stretch>
        </p:blipFill>
        <p:spPr>
          <a:xfrm>
            <a:off x="1295400" y="609600"/>
            <a:ext cx="5029200" cy="36576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creuzet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Mensura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portelan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gradata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9154" name="Picture 2" descr="Mensura portelan gradata in interior 100 m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990600"/>
            <a:ext cx="4495800" cy="3371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Sita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ceramica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azbest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2226" name="Picture 2" descr="Sita ceramica fara azbest 150x150 m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762000"/>
            <a:ext cx="2481682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capsule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i.clubafaceri.ro/clients/52/65803/35/capsule-49424_b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533400"/>
            <a:ext cx="3697397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spatula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9701" name="Picture 5" descr="http://upload.wikimedia.org/wikipedia/commons/thumb/2/2d/Spoon_Spatula.jpg/175px-Spoon_Spatul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447800"/>
            <a:ext cx="5944511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trepied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2" name="AutoShape 2" descr="data:image/jpeg;base64,/9j/4AAQSkZJRgABAQAAAQABAAD/2wCEAAkGBhQPEBIUDxQUEBUWFRIYFxcQFRAWFhcUFBcVFBoZFRUXHzIeIxkjHBcUHy8gIzMpLCwsFh81NTAqNSgrLCkBCQoKDAwODQwMDSkYFBgpKSkpKSkpKSkpKSkpKSkpKSkpKSkpKSkpKSkpKSkpKSkpKSkpKSkpKSkpKSkpKSkpKf/AABEIAG8ATQMBIgACEQEDEQH/xAAbAAACAwEBAQAAAAAAAAAAAAAABgEEBQIHA//EAEEQAAEDAgMDBggLCQAAAAAAAAEAAgMEEQUGEiExYRMiUYGRwTI1UlNxkqGxByMkM0FjgpOy0eEUFiVicnN0orP/xAAUAQEAAAAAAAAAAAAAAAAAAAAA/8QAFBEBAAAAAAAAAAAAAAAAAAAAAP/aAAwDAQACEQMRAD8A9xUF1lKycy4t+yxCQsfI0Obq5MXLRt5xHQDZBUxTO1PA4s58jhvEbdnW42Cr/vncXEbRwc97j1hjCqmF4jBU1jTCWGLkXFweGgmYu3aXbb2Ti1oG4WHBAjSfCDUA82hkcOkcpY9rVaoM+veSJaYw/wBx5bf0XbZOKgoF52dYmfOtc0dLHRyDr0G60sNzBBU/MytcRvbezgeLTtX3qKGJw+MYwj+ZrfelrEK7D6SQSAsEvgjk+eTqI2WF/wA0DehV6GflI2OsW6mg2dsPWrCAXL2Aggi4O8FdKCgRhlmOorakMa2IRclbZqa5z2lxDmu2W9CuOyzOy/JOYOjRLVxW+zqIVzKo1SV0nlVLm9UTQ1MSDzCSlxYTmFlRzg3XtcCNN7eEQrMeA4w7w6loHB5HuF0ys8an/GP42JhQKUeVZXj44wHi4VEx7JH6fYvnWZNjpqaofGXOlEUha42Gl2kkaGjYE4r41ceqN7elrh2ghBUy7U8rSU7ybl0MRJP0ktF1opeyBJfDqceS1zPu3ub3BMKAUONlKpYzPydPM7dpjkPY0/ogzMkN+SBx3ySTP9Z57rJgWXlem5Oip29ETO0i5961CgX4fGsnCmZ7X/omAJepT/FZ+FNF7XlMKAUFSoKBayFzYJmebqahva/V3pmS5lgaanEGfXtf1SMae5MaAWHnR9qGe28tDR9pzW963Fg5uGqOCPzlTA3qDtR9yDZpYtDGt8lrR2Cy+hUhCBZw83xar4QQD2uTMlfCDfFq7hHTj8SaEAgoQgXcP5mKVbfLhp3+rqYe5MQS7OdGKxnzlM9vWx4d3phCCVhY4NdXQs6HyyfdssPa5bhKTKuhqX45C+zxTsgPOHgFxDwW+klw2cEDmEFAQUCvgXjTEP6ab3OTSlbL23EsSPGmH+rimlAIUXUoF3HuZXYe/pfMz1mX7kwgpVz7Xx04pJJXadNVGRsO6ztW7gmoFAKLIKEEoKFBQLGV9tdih+thHYwpoS1ldvyrEj0zs/5hMqAQhCBcz5lZ2JUohY9sThIx4c4EjmhwO7g49iYIWWaAdtgB2Cy6KkIIKhBQgEXQhB5p8FT3msxPWXECQDnath1ydP02A6rL0tctYBewAvvsN54rpBN0KFCDpC5Qg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QPEBIUDxQUEBUWFRIYFxcQFRAWFhcUFBcVFBoZFRUXHzIeIxkjHBcUHy8gIzMpLCwsFh81NTAqNSgrLCkBCQoKDAwODQwMDSkYFBgpKSkpKSkpKSkpKSkpKSkpKSkpKSkpKSkpKSkpKSkpKSkpKSkpKSkpKSkpKSkpKSkpKf/AABEIAG8ATQMBIgACEQEDEQH/xAAbAAACAwEBAQAAAAAAAAAAAAAABgEEBQIHA//EAEEQAAEDAgMDBggLCQAAAAAAAAEAAgMEEQUGEiExYRMiUYGRwTI1UlNxkqGxByMkM0FjgpOy0eEUFiVicnN0orP/xAAUAQEAAAAAAAAAAAAAAAAAAAAA/8QAFBEBAAAAAAAAAAAAAAAAAAAAAP/aAAwDAQACEQMRAD8A9xUF1lKycy4t+yxCQsfI0Obq5MXLRt5xHQDZBUxTO1PA4s58jhvEbdnW42Cr/vncXEbRwc97j1hjCqmF4jBU1jTCWGLkXFweGgmYu3aXbb2Ti1oG4WHBAjSfCDUA82hkcOkcpY9rVaoM+veSJaYw/wBx5bf0XbZOKgoF52dYmfOtc0dLHRyDr0G60sNzBBU/MytcRvbezgeLTtX3qKGJw+MYwj+ZrfelrEK7D6SQSAsEvgjk+eTqI2WF/wA0DehV6GflI2OsW6mg2dsPWrCAXL2Aggi4O8FdKCgRhlmOorakMa2IRclbZqa5z2lxDmu2W9CuOyzOy/JOYOjRLVxW+zqIVzKo1SV0nlVLm9UTQ1MSDzCSlxYTmFlRzg3XtcCNN7eEQrMeA4w7w6loHB5HuF0ys8an/GP42JhQKUeVZXj44wHi4VEx7JH6fYvnWZNjpqaofGXOlEUha42Gl2kkaGjYE4r41ceqN7elrh2ghBUy7U8rSU7ybl0MRJP0ktF1opeyBJfDqceS1zPu3ub3BMKAUONlKpYzPydPM7dpjkPY0/ogzMkN+SBx3ySTP9Z57rJgWXlem5Oip29ETO0i5961CgX4fGsnCmZ7X/omAJepT/FZ+FNF7XlMKAUFSoKBayFzYJmebqahva/V3pmS5lgaanEGfXtf1SMae5MaAWHnR9qGe28tDR9pzW963Fg5uGqOCPzlTA3qDtR9yDZpYtDGt8lrR2Cy+hUhCBZw83xar4QQD2uTMlfCDfFq7hHTj8SaEAgoQgXcP5mKVbfLhp3+rqYe5MQS7OdGKxnzlM9vWx4d3phCCVhY4NdXQs6HyyfdssPa5bhKTKuhqX45C+zxTsgPOHgFxDwW+klw2cEDmEFAQUCvgXjTEP6ab3OTSlbL23EsSPGmH+rimlAIUXUoF3HuZXYe/pfMz1mX7kwgpVz7Xx04pJJXadNVGRsO6ztW7gmoFAKLIKEEoKFBQLGV9tdih+thHYwpoS1ldvyrEj0zs/5hMqAQhCBcz5lZ2JUohY9sThIx4c4EjmhwO7g49iYIWWaAdtgB2Cy6KkIIKhBQgEXQhB5p8FT3msxPWXECQDnath1ydP02A6rL0tctYBewAvvsN54rpBN0KFCDpC5Qg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QPEBIUDxQUEBUWFRIYFxcQFRAWFhcUFBcVFBoZFRUXHzIeIxkjHBcUHy8gIzMpLCwsFh81NTAqNSgrLCkBCQoKDAwODQwMDSkYFBgpKSkpKSkpKSkpKSkpKSkpKSkpKSkpKSkpKSkpKSkpKSkpKSkpKSkpKSkpKSkpKSkpKf/AABEIAG8ATQMBIgACEQEDEQH/xAAbAAACAwEBAQAAAAAAAAAAAAAABgEEBQIHA//EAEEQAAEDAgMDBggLCQAAAAAAAAEAAgMEEQUGEiExYRMiUYGRwTI1UlNxkqGxByMkM0FjgpOy0eEUFiVicnN0orP/xAAUAQEAAAAAAAAAAAAAAAAAAAAA/8QAFBEBAAAAAAAAAAAAAAAAAAAAAP/aAAwDAQACEQMRAD8A9xUF1lKycy4t+yxCQsfI0Obq5MXLRt5xHQDZBUxTO1PA4s58jhvEbdnW42Cr/vncXEbRwc97j1hjCqmF4jBU1jTCWGLkXFweGgmYu3aXbb2Ti1oG4WHBAjSfCDUA82hkcOkcpY9rVaoM+veSJaYw/wBx5bf0XbZOKgoF52dYmfOtc0dLHRyDr0G60sNzBBU/MytcRvbezgeLTtX3qKGJw+MYwj+ZrfelrEK7D6SQSAsEvgjk+eTqI2WF/wA0DehV6GflI2OsW6mg2dsPWrCAXL2Aggi4O8FdKCgRhlmOorakMa2IRclbZqa5z2lxDmu2W9CuOyzOy/JOYOjRLVxW+zqIVzKo1SV0nlVLm9UTQ1MSDzCSlxYTmFlRzg3XtcCNN7eEQrMeA4w7w6loHB5HuF0ys8an/GP42JhQKUeVZXj44wHi4VEx7JH6fYvnWZNjpqaofGXOlEUha42Gl2kkaGjYE4r41ceqN7elrh2ghBUy7U8rSU7ybl0MRJP0ktF1opeyBJfDqceS1zPu3ub3BMKAUONlKpYzPydPM7dpjkPY0/ogzMkN+SBx3ySTP9Z57rJgWXlem5Oip29ETO0i5961CgX4fGsnCmZ7X/omAJepT/FZ+FNF7XlMKAUFSoKBayFzYJmebqahva/V3pmS5lgaanEGfXtf1SMae5MaAWHnR9qGe28tDR9pzW963Fg5uGqOCPzlTA3qDtR9yDZpYtDGt8lrR2Cy+hUhCBZw83xar4QQD2uTMlfCDfFq7hHTj8SaEAgoQgXcP5mKVbfLhp3+rqYe5MQS7OdGKxnzlM9vWx4d3phCCVhY4NdXQs6HyyfdssPa5bhKTKuhqX45C+zxTsgPOHgFxDwW+klw2cEDmEFAQUCvgXjTEP6ab3OTSlbL23EsSPGmH+rimlAIUXUoF3HuZXYe/pfMz1mX7kwgpVz7Xx04pJJXadNVGRsO6ztW7gmoFAKLIKEEoKFBQLGV9tdih+thHYwpoS1ldvyrEj0zs/5hMqAQhCBcz5lZ2JUohY9sThIx4c4EjmhwO7g49iYIWWaAdtgB2Cy6KkIIKhBQgEXQhB5p8FT3msxPWXECQDnath1ydP02A6rL0tctYBewAvvsN54rpBN0KFCDpC5Qg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28" name="Picture 8" descr="https://encrypted-tbn1.gstatic.com/images?q=tbn:ANd9GcTe36zJe-XnCsmbo8BjYuNJQJdutzb64ZJ_Tfls9VXlvKQAJVI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219200"/>
            <a:ext cx="3765174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17Cleste eprubeta.jpg"/>
          <p:cNvPicPr>
            <a:picLocks noGrp="1" noChangeAspect="1"/>
          </p:cNvPicPr>
          <p:nvPr>
            <p:ph type="pic" idx="1"/>
          </p:nvPr>
        </p:nvPicPr>
        <p:blipFill>
          <a:blip r:embed="rId2">
            <a:lum bright="-10000"/>
          </a:blip>
          <a:srcRect l="6917" r="6917"/>
          <a:stretch>
            <a:fillRect/>
          </a:stretch>
        </p:blipFill>
        <p:spPr>
          <a:xfrm>
            <a:off x="1752600" y="609600"/>
            <a:ext cx="5029200" cy="36576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Cleste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eprubeta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76600" y="6089650"/>
            <a:ext cx="5867400" cy="768350"/>
          </a:xfrm>
        </p:spPr>
        <p:txBody>
          <a:bodyPr/>
          <a:lstStyle/>
          <a:p>
            <a:pPr algn="r"/>
            <a:r>
              <a:rPr lang="en-US" dirty="0" err="1" smtClean="0">
                <a:latin typeface="Arial" pitchFamily="34" charset="0"/>
                <a:cs typeface="Arial" pitchFamily="34" charset="0"/>
              </a:rPr>
              <a:t>Voinescu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Alexandru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dirty="0" err="1" smtClean="0">
                <a:latin typeface="Arial" pitchFamily="34" charset="0"/>
                <a:cs typeface="Arial" pitchFamily="34" charset="0"/>
              </a:rPr>
              <a:t>Cls:a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Xl-a B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Placeholder 11" descr="images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3636" b="13636"/>
          <a:stretch>
            <a:fillRect/>
          </a:stretch>
        </p:blipFill>
        <p:spPr>
          <a:xfrm>
            <a:off x="1676400" y="831272"/>
            <a:ext cx="4724399" cy="3435927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5105400"/>
            <a:ext cx="5867400" cy="522288"/>
          </a:xfrm>
        </p:spPr>
        <p:txBody>
          <a:bodyPr/>
          <a:lstStyle/>
          <a:p>
            <a:pPr algn="ctr"/>
            <a:r>
              <a:rPr lang="en-US" dirty="0" err="1" smtClean="0"/>
              <a:t>Eprubeta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images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693" b="693"/>
          <a:stretch>
            <a:fillRect/>
          </a:stretch>
        </p:blipFill>
        <p:spPr>
          <a:xfrm>
            <a:off x="1981200" y="685800"/>
            <a:ext cx="5029200" cy="36576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Pahar</a:t>
            </a:r>
            <a:r>
              <a:rPr lang="en-US" dirty="0" smtClean="0"/>
              <a:t> Berzelius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index.jpg"/>
          <p:cNvPicPr>
            <a:picLocks noGrp="1" noChangeAspect="1"/>
          </p:cNvPicPr>
          <p:nvPr>
            <p:ph type="pic" idx="1"/>
          </p:nvPr>
        </p:nvPicPr>
        <p:blipFill>
          <a:blip r:embed="rId2">
            <a:lum contrast="40000"/>
          </a:blip>
          <a:srcRect t="13636" b="13636"/>
          <a:stretch>
            <a:fillRect/>
          </a:stretch>
        </p:blipFill>
        <p:spPr>
          <a:xfrm>
            <a:off x="1600200" y="533400"/>
            <a:ext cx="4924425" cy="35814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dirty="0" err="1" smtClean="0">
                <a:solidFill>
                  <a:schemeClr val="tx1"/>
                </a:solidFill>
              </a:rPr>
              <a:t>Pahar</a:t>
            </a:r>
            <a:r>
              <a:rPr lang="en-US" b="0" dirty="0" smtClean="0">
                <a:solidFill>
                  <a:schemeClr val="tx1"/>
                </a:solidFill>
              </a:rPr>
              <a:t>  </a:t>
            </a:r>
            <a:r>
              <a:rPr lang="en-US" b="0" dirty="0" err="1" smtClean="0">
                <a:solidFill>
                  <a:schemeClr val="tx1"/>
                </a:solidFill>
              </a:rPr>
              <a:t>erlenmeyer</a:t>
            </a:r>
            <a:endParaRPr lang="en-US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index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5599" r="5599"/>
          <a:stretch>
            <a:fillRect/>
          </a:stretch>
        </p:blipFill>
        <p:spPr>
          <a:xfrm>
            <a:off x="1371600" y="685800"/>
            <a:ext cx="5029200" cy="36576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Sticla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ceas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images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5683" b="15683"/>
          <a:stretch>
            <a:fillRect/>
          </a:stretch>
        </p:blipFill>
        <p:spPr>
          <a:xfrm>
            <a:off x="990600" y="685800"/>
            <a:ext cx="5029200" cy="36576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pipeta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images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515" b="1515"/>
          <a:stretch>
            <a:fillRect/>
          </a:stretch>
        </p:blipFill>
        <p:spPr>
          <a:xfrm>
            <a:off x="1295400" y="533400"/>
            <a:ext cx="5029200" cy="36576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5105400"/>
            <a:ext cx="5867400" cy="522288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Cilindru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gradat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index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3636" b="13636"/>
          <a:stretch>
            <a:fillRect/>
          </a:stretch>
        </p:blipFill>
        <p:spPr>
          <a:xfrm>
            <a:off x="1219200" y="838200"/>
            <a:ext cx="5029200" cy="36576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Balon</a:t>
            </a:r>
            <a:r>
              <a:rPr lang="en-US" dirty="0" smtClean="0">
                <a:solidFill>
                  <a:schemeClr val="tx1"/>
                </a:solidFill>
              </a:rPr>
              <a:t> cu fund rotund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index.jpg"/>
          <p:cNvPicPr>
            <a:picLocks noGrp="1" noChangeAspect="1"/>
          </p:cNvPicPr>
          <p:nvPr>
            <p:ph type="pic" idx="1"/>
          </p:nvPr>
        </p:nvPicPr>
        <p:blipFill>
          <a:blip r:embed="rId2">
            <a:lum contrast="40000"/>
          </a:blip>
          <a:srcRect l="4167" r="4167"/>
          <a:stretch>
            <a:fillRect/>
          </a:stretch>
        </p:blipFill>
        <p:spPr>
          <a:xfrm>
            <a:off x="1219200" y="838200"/>
            <a:ext cx="5029200" cy="36576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exicator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128</TotalTime>
  <Words>43</Words>
  <Application>Microsoft Office PowerPoint</Application>
  <PresentationFormat>On-screen Show (4:3)</PresentationFormat>
  <Paragraphs>21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Trek</vt:lpstr>
      <vt:lpstr>Slide 1</vt:lpstr>
      <vt:lpstr>Eprubeta</vt:lpstr>
      <vt:lpstr>Pahar Berzelius</vt:lpstr>
      <vt:lpstr>Pahar  erlenmeyer</vt:lpstr>
      <vt:lpstr>Sticla de ceas</vt:lpstr>
      <vt:lpstr>pipeta</vt:lpstr>
      <vt:lpstr>Cilindru gradat</vt:lpstr>
      <vt:lpstr>Balon cu fund rotund</vt:lpstr>
      <vt:lpstr>exicator</vt:lpstr>
      <vt:lpstr>piseta</vt:lpstr>
      <vt:lpstr>biureta</vt:lpstr>
      <vt:lpstr>Mojar si pistil</vt:lpstr>
      <vt:lpstr>creuzet</vt:lpstr>
      <vt:lpstr>Mensura de portelan gradata</vt:lpstr>
      <vt:lpstr>Sita ceramica fara azbest</vt:lpstr>
      <vt:lpstr>capsule</vt:lpstr>
      <vt:lpstr>spatula</vt:lpstr>
      <vt:lpstr>trepied</vt:lpstr>
      <vt:lpstr>Cleste eprubeta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</dc:creator>
  <cp:lastModifiedBy>Alex</cp:lastModifiedBy>
  <cp:revision>14</cp:revision>
  <dcterms:created xsi:type="dcterms:W3CDTF">2013-10-10T12:59:08Z</dcterms:created>
  <dcterms:modified xsi:type="dcterms:W3CDTF">2013-10-10T16:19:59Z</dcterms:modified>
</cp:coreProperties>
</file>