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657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71857">
            <a:off x="5799962" y="715300"/>
            <a:ext cx="3020890" cy="209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038600"/>
            <a:ext cx="49530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838200"/>
            <a:ext cx="1676400" cy="134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286000"/>
            <a:ext cx="1981200" cy="16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5410"/>
            <a:ext cx="3276600" cy="3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81000"/>
            <a:ext cx="3048000" cy="3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Users\Teodora\Pictures\images (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2895600"/>
            <a:ext cx="1752600" cy="104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2016-05-01T05:41:21Z</dcterms:modified>
</cp:coreProperties>
</file>