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527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Cercul puterilor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24200" y="1905000"/>
          <a:ext cx="3130550" cy="1693862"/>
        </p:xfrm>
        <a:graphic>
          <a:graphicData uri="http://schemas.openxmlformats.org/presentationml/2006/ole">
            <p:oleObj spid="_x0000_s2050" name="Packager Shell Object" showAsIcon="1" r:id="rId3" imgW="906480" imgH="491040" progId="Package">
              <p:embed/>
            </p:oleObj>
          </a:graphicData>
        </a:graphic>
      </p:graphicFrame>
      <p:pic>
        <p:nvPicPr>
          <p:cNvPr id="2051" name="Picture 3" descr="C:\Users\Teodora\Pictures\Folder nou\Folder nou (3)\25.10.2017\P1310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733800" cy="2416752"/>
          </a:xfrm>
          <a:prstGeom prst="rect">
            <a:avLst/>
          </a:prstGeom>
          <a:noFill/>
        </p:spPr>
      </p:pic>
      <p:pic>
        <p:nvPicPr>
          <p:cNvPr id="2052" name="Picture 4" descr="C:\Users\Teodora\Pictures\Folder nou\Folder nou (3)\25.10.2017\P1310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4267200" cy="2644919"/>
          </a:xfrm>
          <a:prstGeom prst="rect">
            <a:avLst/>
          </a:prstGeom>
          <a:noFill/>
        </p:spPr>
      </p:pic>
      <p:pic>
        <p:nvPicPr>
          <p:cNvPr id="2053" name="Picture 5" descr="C:\Users\Teodora\Pictures\Folder nou\Folder nou (3)\25.10.2017\P13102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4038600" cy="2619375"/>
          </a:xfrm>
          <a:prstGeom prst="rect">
            <a:avLst/>
          </a:prstGeom>
          <a:noFill/>
        </p:spPr>
      </p:pic>
      <p:pic>
        <p:nvPicPr>
          <p:cNvPr id="2054" name="Picture 6" descr="C:\Users\Teodora\Pictures\Folder nou\Folder nou (3)\25.10.2017\P13102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1371600"/>
            <a:ext cx="3429000" cy="24003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6477000"/>
            <a:ext cx="1485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Package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2017-10-29T17:29:50Z</dcterms:modified>
</cp:coreProperties>
</file>