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105400"/>
            <a:ext cx="41363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429000"/>
            <a:ext cx="5172075" cy="17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Teodora\Pictures\8.03.2016\1503895.avon-h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33400"/>
            <a:ext cx="68580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347663"/>
            <a:ext cx="84486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odora\Pictures\8.03.2016\8-martie-ziua-fem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90800"/>
            <a:ext cx="1676400" cy="1676400"/>
          </a:xfrm>
          <a:prstGeom prst="rect">
            <a:avLst/>
          </a:prstGeom>
          <a:noFill/>
        </p:spPr>
      </p:pic>
      <p:pic>
        <p:nvPicPr>
          <p:cNvPr id="3078" name="Picture 6" descr="C:\Users\Teodora\Pictures\8.03.2016\ill-special-box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81400"/>
            <a:ext cx="3392282" cy="2952750"/>
          </a:xfrm>
          <a:prstGeom prst="rect">
            <a:avLst/>
          </a:prstGeom>
          <a:noFill/>
        </p:spPr>
      </p:pic>
      <p:pic>
        <p:nvPicPr>
          <p:cNvPr id="8" name="Picture 3" descr="C:\Users\Teodora\Pictures\8.03.2016\martisor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54735">
            <a:off x="5386190" y="564258"/>
            <a:ext cx="3423370" cy="2425475"/>
          </a:xfrm>
          <a:prstGeom prst="rect">
            <a:avLst/>
          </a:prstGeom>
          <a:noFill/>
        </p:spPr>
      </p:pic>
      <p:pic>
        <p:nvPicPr>
          <p:cNvPr id="3080" name="Picture 8" descr="C:\Users\Teodora\Pictures\8.03.2016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45092">
            <a:off x="1893463" y="3335446"/>
            <a:ext cx="2904659" cy="3004472"/>
          </a:xfrm>
          <a:prstGeom prst="rect">
            <a:avLst/>
          </a:prstGeom>
          <a:noFill/>
        </p:spPr>
      </p:pic>
      <p:pic>
        <p:nvPicPr>
          <p:cNvPr id="10" name="Picture 2" descr="C:\Users\Teodora\Pictures\8.03.2016\La_Multi_Ani_ma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664356">
            <a:off x="393470" y="886322"/>
            <a:ext cx="4089400" cy="265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odora\Pictures\8.03.2016\img.7dDebyN5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Teodora\Pictures\8.03.2016\728111c1e559a22966b12309d041e647267d94a5f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2016-03-10T20:21:30Z</dcterms:modified>
</cp:coreProperties>
</file>