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57200" y="152400"/>
            <a:ext cx="8266112" cy="449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t-BR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Poziția  relativă  a  unei  drepte  față  de  o  parabolă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763000" cy="592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562725"/>
            <a:ext cx="1905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762000"/>
            <a:ext cx="2133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838200"/>
            <a:ext cx="2133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762001"/>
            <a:ext cx="190820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7620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1828800"/>
            <a:ext cx="2133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29400" y="1752600"/>
            <a:ext cx="22955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2895600"/>
            <a:ext cx="2895600" cy="36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76800" y="2895600"/>
            <a:ext cx="2819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81000" y="4953000"/>
            <a:ext cx="40386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648200" y="4953000"/>
            <a:ext cx="40386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3276600"/>
            <a:ext cx="421500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0" y="3276600"/>
            <a:ext cx="429120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18</cp:revision>
  <dcterms:created xsi:type="dcterms:W3CDTF">2006-08-16T00:00:00Z</dcterms:created>
  <dcterms:modified xsi:type="dcterms:W3CDTF">2017-03-15T20:38:24Z</dcterms:modified>
</cp:coreProperties>
</file>