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219200" y="53340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http://mathvids.com/topic/mathhelp/14-mathvids-tutorials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2018-07-11T07:36:22Z</dcterms:modified>
</cp:coreProperties>
</file>