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97180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14463">
            <a:off x="238512" y="3536555"/>
            <a:ext cx="2917237" cy="18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459648">
            <a:off x="6080160" y="3623689"/>
            <a:ext cx="2760065" cy="168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1981200" y="4953000"/>
            <a:ext cx="251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4953000"/>
            <a:ext cx="2438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85800" y="22098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https://www.facebook.com/Cosma-Teodora-Variet%C4%83%C5%A3i-Matematice-204205382964480/?fref=ts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2016-10-15T18:32:15Z</dcterms:modified>
</cp:coreProperties>
</file>