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89FED-A475-4DBC-9D2D-8EA0C519C0A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B02A7-3D19-4E45-8D20-2E2E478579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2020-03-22T22:56:31Z</dcterms:modified>
</cp:coreProperties>
</file>