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90600"/>
            <a:ext cx="42291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2020-06-10T06:26:11Z</dcterms:modified>
</cp:coreProperties>
</file>