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638" y="471488"/>
            <a:ext cx="73247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Imagini pentru elice av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2019-07-11T05:10:24Z</dcterms:modified>
</cp:coreProperties>
</file>