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 afișează documentul Lecția - 1 - cls. a VIII - a D - 12.05.2022 - prof. Cosma Teodo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 afișează documentul Lecția - 2 - cls. a VIII - a D - 12.05.2022 - prof. Cosma Teodo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 afișează documentul Lecția - 3 - cls. a VIII - a D - 12.05.2022 - prof. Cosma Teodo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2022-05-22T05:10:16Z</dcterms:modified>
</cp:coreProperties>
</file>