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9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0659-E8DA-407F-AA4F-837D12CDE14B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5D692-4B32-4FE0-BE47-0585668AE1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24</cp:revision>
  <dcterms:created xsi:type="dcterms:W3CDTF">2006-08-16T00:00:00Z</dcterms:created>
  <dcterms:modified xsi:type="dcterms:W3CDTF">2019-04-28T14:37:32Z</dcterms:modified>
</cp:coreProperties>
</file>