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42863"/>
            <a:ext cx="850582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2019-07-11T05:13:53Z</dcterms:modified>
</cp:coreProperties>
</file>