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2743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429000"/>
            <a:ext cx="270724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295400"/>
            <a:ext cx="507102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28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6248400"/>
            <a:ext cx="256222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2015-03-01T06:42:08Z</dcterms:modified>
</cp:coreProperties>
</file>