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86" d="100"/>
          <a:sy n="86" d="100"/>
        </p:scale>
        <p:origin x="-90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2x3 Tabla scolara creta 2x3, 120x180 cm (Tabla de scris cu cret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2x3 Tabla scolara creta 2x3, 120x180 cm (Tabla de scris cu cret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2020-04-27T16:09:47Z</dcterms:modified>
</cp:coreProperties>
</file>