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55" d="100"/>
          <a:sy n="55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2019-08-01T16:14:58Z</dcterms:modified>
</cp:coreProperties>
</file>