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388" y="519113"/>
            <a:ext cx="675322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2019-07-02T17:42:54Z</dcterms:modified>
</cp:coreProperties>
</file>